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Josefin Sans" pitchFamily="2" charset="0"/>
      <p:regular r:id="rId14"/>
      <p:bold r:id="rId15"/>
      <p:italic r:id="rId16"/>
      <p:boldItalic r:id="rId17"/>
    </p:embeddedFont>
    <p:embeddedFont>
      <p:font typeface="Josefin Sans Medium" panose="020B0604020202020204" charset="0"/>
      <p:regular r:id="rId18"/>
      <p:bold r:id="rId19"/>
      <p:italic r:id="rId20"/>
      <p:boldItalic r:id="rId21"/>
    </p:embeddedFont>
    <p:embeddedFont>
      <p:font typeface="Poppins Light" panose="00000400000000000000" pitchFamily="2" charset="0"/>
      <p:regular r:id="rId22"/>
      <p:bold r:id="rId23"/>
      <p:italic r:id="rId24"/>
      <p:boldItalic r:id="rId25"/>
    </p:embeddedFont>
    <p:embeddedFont>
      <p:font typeface="Spartan" panose="020B0604020202020204" charset="0"/>
      <p:regular r:id="rId26"/>
      <p:bold r:id="rId27"/>
    </p:embeddedFont>
    <p:embeddedFont>
      <p:font typeface="Spartan Black" panose="020B0604020202020204" charset="0"/>
      <p:bold r:id="rId28"/>
    </p:embeddedFont>
    <p:embeddedFont>
      <p:font typeface="Spartan ExtraBold" panose="020B0604020202020204" charset="0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b7ed37392b_0_9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b7ed37392b_0_9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b7ed37392b_0_9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b7ed37392b_0_9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eedc51b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0eedc51b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b457f7ac9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b457f7ac9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7ed37392b_0_1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b7ed37392b_0_1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b7ed37392b_0_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b7ed37392b_0_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7ed37392b_0_2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b7ed37392b_0_2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b7ed37392b_0_2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b7ed37392b_0_2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b7ed37392b_0_3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b7ed37392b_0_3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b7ed37392b_0_5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b7ed37392b_0_5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2725" y="855625"/>
            <a:ext cx="3483900" cy="30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2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22100" y="3859725"/>
            <a:ext cx="26277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0438" y="540000"/>
            <a:ext cx="466800" cy="203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-61650" y="-59550"/>
            <a:ext cx="9267300" cy="5262600"/>
          </a:xfrm>
          <a:prstGeom prst="rect">
            <a:avLst/>
          </a:prstGeom>
          <a:solidFill>
            <a:srgbClr val="536EF6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720000" y="2571750"/>
            <a:ext cx="7704000" cy="129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>
            <a:off x="2379425" y="3869825"/>
            <a:ext cx="43851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5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1674000" y="2007770"/>
            <a:ext cx="2403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74604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3315920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3" hasCustomPrompt="1"/>
          </p:nvPr>
        </p:nvSpPr>
        <p:spPr>
          <a:xfrm>
            <a:off x="4568179" y="174604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4" hasCustomPrompt="1"/>
          </p:nvPr>
        </p:nvSpPr>
        <p:spPr>
          <a:xfrm>
            <a:off x="4568179" y="3315920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5"/>
          </p:nvPr>
        </p:nvSpPr>
        <p:spPr>
          <a:xfrm>
            <a:off x="1674000" y="3301295"/>
            <a:ext cx="24615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6"/>
          </p:nvPr>
        </p:nvSpPr>
        <p:spPr>
          <a:xfrm>
            <a:off x="5497200" y="3301295"/>
            <a:ext cx="24615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7"/>
          </p:nvPr>
        </p:nvSpPr>
        <p:spPr>
          <a:xfrm>
            <a:off x="1672375" y="1721095"/>
            <a:ext cx="24615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8"/>
          </p:nvPr>
        </p:nvSpPr>
        <p:spPr>
          <a:xfrm>
            <a:off x="5495800" y="1721095"/>
            <a:ext cx="24615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9"/>
          </p:nvPr>
        </p:nvSpPr>
        <p:spPr>
          <a:xfrm>
            <a:off x="1674000" y="3591651"/>
            <a:ext cx="2403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3"/>
          </p:nvPr>
        </p:nvSpPr>
        <p:spPr>
          <a:xfrm>
            <a:off x="5497200" y="2007770"/>
            <a:ext cx="2403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4"/>
          </p:nvPr>
        </p:nvSpPr>
        <p:spPr>
          <a:xfrm>
            <a:off x="5497200" y="3591651"/>
            <a:ext cx="2403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ctrTitle" idx="15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720000" y="1275425"/>
            <a:ext cx="5642700" cy="20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 idx="2"/>
          </p:nvPr>
        </p:nvSpPr>
        <p:spPr>
          <a:xfrm>
            <a:off x="720000" y="3783675"/>
            <a:ext cx="3132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ans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ans"/>
              <a:buNone/>
              <a:defRPr sz="14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ans"/>
              <a:buNone/>
              <a:defRPr sz="14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ans"/>
              <a:buNone/>
              <a:defRPr sz="14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ans"/>
              <a:buNone/>
              <a:defRPr sz="14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ans"/>
              <a:buNone/>
              <a:defRPr sz="14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ans"/>
              <a:buNone/>
              <a:defRPr sz="14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ans"/>
              <a:buNone/>
              <a:defRPr sz="14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Josefin Sans"/>
              <a:buNone/>
              <a:defRPr sz="1400">
                <a:solidFill>
                  <a:schemeClr val="accent4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5569050" y="2262525"/>
            <a:ext cx="28731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ctrTitle"/>
          </p:nvPr>
        </p:nvSpPr>
        <p:spPr>
          <a:xfrm>
            <a:off x="5174125" y="1570600"/>
            <a:ext cx="32499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820" b="0">
                <a:latin typeface="Spartan Black"/>
                <a:ea typeface="Spartan Black"/>
                <a:cs typeface="Spartan Black"/>
                <a:sym typeface="Spart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8677050" y="540000"/>
            <a:ext cx="466800" cy="203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6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/>
          <p:nvPr/>
        </p:nvSpPr>
        <p:spPr>
          <a:xfrm rot="-5400000">
            <a:off x="8531482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27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/>
          </p:nvPr>
        </p:nvSpPr>
        <p:spPr>
          <a:xfrm>
            <a:off x="763581" y="2912475"/>
            <a:ext cx="2250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2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1"/>
          </p:nvPr>
        </p:nvSpPr>
        <p:spPr>
          <a:xfrm>
            <a:off x="773156" y="3348825"/>
            <a:ext cx="2250900" cy="11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2"/>
          </p:nvPr>
        </p:nvSpPr>
        <p:spPr>
          <a:xfrm>
            <a:off x="6147725" y="1501100"/>
            <a:ext cx="2203500" cy="5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2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3"/>
          </p:nvPr>
        </p:nvSpPr>
        <p:spPr>
          <a:xfrm>
            <a:off x="6138000" y="1993600"/>
            <a:ext cx="2203500" cy="10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 idx="4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4_1"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>
            <a:off x="1103275" y="2798954"/>
            <a:ext cx="2241000" cy="273000"/>
          </a:xfrm>
          <a:prstGeom prst="rect">
            <a:avLst/>
          </a:prstGeom>
          <a:solidFill>
            <a:srgbClr val="E7EF97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2"/>
          </p:nvPr>
        </p:nvSpPr>
        <p:spPr>
          <a:xfrm>
            <a:off x="3452800" y="2798954"/>
            <a:ext cx="2241000" cy="273000"/>
          </a:xfrm>
          <a:prstGeom prst="rect">
            <a:avLst/>
          </a:prstGeom>
          <a:solidFill>
            <a:srgbClr val="E7EF97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3"/>
          </p:nvPr>
        </p:nvSpPr>
        <p:spPr>
          <a:xfrm>
            <a:off x="5802325" y="2798954"/>
            <a:ext cx="2241000" cy="273000"/>
          </a:xfrm>
          <a:prstGeom prst="rect">
            <a:avLst/>
          </a:prstGeom>
          <a:solidFill>
            <a:srgbClr val="E7EF97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Font typeface="Spartan ExtraBold"/>
              <a:buNone/>
              <a:defRPr sz="1200">
                <a:solidFill>
                  <a:srgbClr val="4440A3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4"/>
          </p:nvPr>
        </p:nvSpPr>
        <p:spPr>
          <a:xfrm>
            <a:off x="1054650" y="3228129"/>
            <a:ext cx="23145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5"/>
          </p:nvPr>
        </p:nvSpPr>
        <p:spPr>
          <a:xfrm>
            <a:off x="3452850" y="3228125"/>
            <a:ext cx="22041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6"/>
          </p:nvPr>
        </p:nvSpPr>
        <p:spPr>
          <a:xfrm>
            <a:off x="5802325" y="3228129"/>
            <a:ext cx="22041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7" hasCustomPrompt="1"/>
          </p:nvPr>
        </p:nvSpPr>
        <p:spPr>
          <a:xfrm>
            <a:off x="1850675" y="1955654"/>
            <a:ext cx="626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 idx="8" hasCustomPrompt="1"/>
          </p:nvPr>
        </p:nvSpPr>
        <p:spPr>
          <a:xfrm>
            <a:off x="4268700" y="1955654"/>
            <a:ext cx="626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8"/>
          <p:cNvSpPr txBox="1">
            <a:spLocks noGrp="1"/>
          </p:cNvSpPr>
          <p:nvPr>
            <p:ph type="title" idx="9" hasCustomPrompt="1"/>
          </p:nvPr>
        </p:nvSpPr>
        <p:spPr>
          <a:xfrm>
            <a:off x="6549025" y="1955654"/>
            <a:ext cx="6267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4000"/>
              <a:buNone/>
              <a:defRPr sz="14000">
                <a:solidFill>
                  <a:srgbClr val="444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18"/>
          <p:cNvSpPr/>
          <p:nvPr/>
        </p:nvSpPr>
        <p:spPr>
          <a:xfrm rot="-5400000">
            <a:off x="8531482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8"/>
          <p:cNvSpPr/>
          <p:nvPr/>
        </p:nvSpPr>
        <p:spPr>
          <a:xfrm rot="5400000">
            <a:off x="-57608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8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5400000">
            <a:off x="-56356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"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727600" y="3721425"/>
            <a:ext cx="22266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2"/>
          </p:nvPr>
        </p:nvSpPr>
        <p:spPr>
          <a:xfrm>
            <a:off x="732500" y="41381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ubTitle" idx="3"/>
          </p:nvPr>
        </p:nvSpPr>
        <p:spPr>
          <a:xfrm>
            <a:off x="3453800" y="3721425"/>
            <a:ext cx="22266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4"/>
          </p:nvPr>
        </p:nvSpPr>
        <p:spPr>
          <a:xfrm>
            <a:off x="3458700" y="41381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5"/>
          </p:nvPr>
        </p:nvSpPr>
        <p:spPr>
          <a:xfrm>
            <a:off x="6189800" y="3721425"/>
            <a:ext cx="22266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6"/>
          </p:nvPr>
        </p:nvSpPr>
        <p:spPr>
          <a:xfrm>
            <a:off x="6194700" y="41381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7"/>
          </p:nvPr>
        </p:nvSpPr>
        <p:spPr>
          <a:xfrm>
            <a:off x="6189800" y="1964775"/>
            <a:ext cx="22266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8"/>
          </p:nvPr>
        </p:nvSpPr>
        <p:spPr>
          <a:xfrm>
            <a:off x="6194700" y="23863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ubTitle" idx="9"/>
          </p:nvPr>
        </p:nvSpPr>
        <p:spPr>
          <a:xfrm>
            <a:off x="3458700" y="1964775"/>
            <a:ext cx="22266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3"/>
          </p:nvPr>
        </p:nvSpPr>
        <p:spPr>
          <a:xfrm>
            <a:off x="3463600" y="23863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4"/>
          </p:nvPr>
        </p:nvSpPr>
        <p:spPr>
          <a:xfrm>
            <a:off x="727600" y="1964775"/>
            <a:ext cx="22266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15"/>
          </p:nvPr>
        </p:nvSpPr>
        <p:spPr>
          <a:xfrm>
            <a:off x="732500" y="23863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20000" y="3234400"/>
            <a:ext cx="31044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20000" y="1938100"/>
            <a:ext cx="3267900" cy="129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20" b="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487400"/>
            <a:ext cx="2052600" cy="8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/>
          <p:nvPr/>
        </p:nvSpPr>
        <p:spPr>
          <a:xfrm>
            <a:off x="0" y="540000"/>
            <a:ext cx="466800" cy="203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4_4_1_1_2_1_1">
    <p:bg>
      <p:bgPr>
        <a:solidFill>
          <a:srgbClr val="FFFFFF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>
                <a:latin typeface="Spartan Black"/>
                <a:ea typeface="Spartan Black"/>
                <a:cs typeface="Spartan Black"/>
                <a:sym typeface="Spartan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1"/>
          </p:nvPr>
        </p:nvSpPr>
        <p:spPr>
          <a:xfrm>
            <a:off x="732500" y="3487376"/>
            <a:ext cx="22266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2"/>
          </p:nvPr>
        </p:nvSpPr>
        <p:spPr>
          <a:xfrm>
            <a:off x="732500" y="3870608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3"/>
          </p:nvPr>
        </p:nvSpPr>
        <p:spPr>
          <a:xfrm>
            <a:off x="6194700" y="3501026"/>
            <a:ext cx="22266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ubTitle" idx="4"/>
          </p:nvPr>
        </p:nvSpPr>
        <p:spPr>
          <a:xfrm>
            <a:off x="6194700" y="3884258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5"/>
          </p:nvPr>
        </p:nvSpPr>
        <p:spPr>
          <a:xfrm>
            <a:off x="6194700" y="1567851"/>
            <a:ext cx="22266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6"/>
          </p:nvPr>
        </p:nvSpPr>
        <p:spPr>
          <a:xfrm>
            <a:off x="6194700" y="1955949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ubTitle" idx="7"/>
          </p:nvPr>
        </p:nvSpPr>
        <p:spPr>
          <a:xfrm>
            <a:off x="732500" y="1578326"/>
            <a:ext cx="2226600" cy="273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ubTitle" idx="8"/>
          </p:nvPr>
        </p:nvSpPr>
        <p:spPr>
          <a:xfrm>
            <a:off x="732500" y="1966424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21"/>
          <p:cNvSpPr/>
          <p:nvPr/>
        </p:nvSpPr>
        <p:spPr>
          <a:xfrm rot="-5400000">
            <a:off x="8531482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/>
          <p:nvPr/>
        </p:nvSpPr>
        <p:spPr>
          <a:xfrm rot="5400000">
            <a:off x="-57608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4_4_1_1_2_1_2">
    <p:bg>
      <p:bgPr>
        <a:solidFill>
          <a:srgbClr val="FFFFFF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/>
          <p:nvPr/>
        </p:nvSpPr>
        <p:spPr>
          <a:xfrm>
            <a:off x="-216925" y="-124575"/>
            <a:ext cx="9594900" cy="5540100"/>
          </a:xfrm>
          <a:prstGeom prst="rect">
            <a:avLst/>
          </a:prstGeom>
          <a:solidFill>
            <a:srgbClr val="536EF6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2"/>
          <p:cNvSpPr/>
          <p:nvPr/>
        </p:nvSpPr>
        <p:spPr>
          <a:xfrm>
            <a:off x="-103775" y="2579825"/>
            <a:ext cx="9267300" cy="2635200"/>
          </a:xfrm>
          <a:prstGeom prst="rect">
            <a:avLst/>
          </a:prstGeom>
          <a:solidFill>
            <a:srgbClr val="536EF6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1"/>
          </p:nvPr>
        </p:nvSpPr>
        <p:spPr>
          <a:xfrm>
            <a:off x="732500" y="3336750"/>
            <a:ext cx="2226600" cy="273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2"/>
          </p:nvPr>
        </p:nvSpPr>
        <p:spPr>
          <a:xfrm>
            <a:off x="6201900" y="3336750"/>
            <a:ext cx="2224200" cy="273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3"/>
          </p:nvPr>
        </p:nvSpPr>
        <p:spPr>
          <a:xfrm>
            <a:off x="3467750" y="3336750"/>
            <a:ext cx="2224200" cy="273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4"/>
          </p:nvPr>
        </p:nvSpPr>
        <p:spPr>
          <a:xfrm>
            <a:off x="732500" y="3753425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5"/>
          </p:nvPr>
        </p:nvSpPr>
        <p:spPr>
          <a:xfrm>
            <a:off x="3467250" y="3753425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6"/>
          </p:nvPr>
        </p:nvSpPr>
        <p:spPr>
          <a:xfrm>
            <a:off x="6187500" y="3753425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>
                <a:latin typeface="Spartan Black"/>
                <a:ea typeface="Spartan Black"/>
                <a:cs typeface="Spartan Black"/>
                <a:sym typeface="Spartan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14_4_1_1_2_1_2_1">
    <p:bg>
      <p:bgPr>
        <a:solidFill>
          <a:srgbClr val="FFFFFF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32500" y="3336750"/>
            <a:ext cx="2226600" cy="273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2"/>
          </p:nvPr>
        </p:nvSpPr>
        <p:spPr>
          <a:xfrm>
            <a:off x="6201900" y="3336750"/>
            <a:ext cx="2224200" cy="273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3467750" y="3336750"/>
            <a:ext cx="2224200" cy="273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30">
                <a:latin typeface="Spartan ExtraBold"/>
                <a:ea typeface="Spartan ExtraBold"/>
                <a:cs typeface="Spartan ExtraBold"/>
                <a:sym typeface="Spartan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440A3"/>
              </a:buClr>
              <a:buSzPts val="1200"/>
              <a:buNone/>
              <a:defRPr sz="1200">
                <a:solidFill>
                  <a:srgbClr val="4440A3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4"/>
          </p:nvPr>
        </p:nvSpPr>
        <p:spPr>
          <a:xfrm>
            <a:off x="732500" y="3753425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3467250" y="3753425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ubTitle" idx="6"/>
          </p:nvPr>
        </p:nvSpPr>
        <p:spPr>
          <a:xfrm>
            <a:off x="6187500" y="3753425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>
                <a:latin typeface="Spartan Black"/>
                <a:ea typeface="Spartan Black"/>
                <a:cs typeface="Spartan Black"/>
                <a:sym typeface="Spartan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3"/>
          <p:cNvSpPr/>
          <p:nvPr/>
        </p:nvSpPr>
        <p:spPr>
          <a:xfrm rot="-5400000">
            <a:off x="8531482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/>
          <p:nvPr/>
        </p:nvSpPr>
        <p:spPr>
          <a:xfrm rot="5400000">
            <a:off x="-57608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30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3073725" y="2252350"/>
            <a:ext cx="29967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hasCustomPrompt="1"/>
          </p:nvPr>
        </p:nvSpPr>
        <p:spPr>
          <a:xfrm>
            <a:off x="3073725" y="1697400"/>
            <a:ext cx="2996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2"/>
          </p:nvPr>
        </p:nvSpPr>
        <p:spPr>
          <a:xfrm>
            <a:off x="709200" y="3967150"/>
            <a:ext cx="2878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title" idx="3" hasCustomPrompt="1"/>
          </p:nvPr>
        </p:nvSpPr>
        <p:spPr>
          <a:xfrm>
            <a:off x="709200" y="3404725"/>
            <a:ext cx="2878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24"/>
          <p:cNvSpPr txBox="1">
            <a:spLocks noGrp="1"/>
          </p:cNvSpPr>
          <p:nvPr>
            <p:ph type="subTitle" idx="4"/>
          </p:nvPr>
        </p:nvSpPr>
        <p:spPr>
          <a:xfrm>
            <a:off x="5438100" y="3927750"/>
            <a:ext cx="29967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title" idx="5" hasCustomPrompt="1"/>
          </p:nvPr>
        </p:nvSpPr>
        <p:spPr>
          <a:xfrm>
            <a:off x="5438100" y="3385500"/>
            <a:ext cx="2996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4"/>
          <p:cNvSpPr txBox="1">
            <a:spLocks noGrp="1"/>
          </p:cNvSpPr>
          <p:nvPr>
            <p:ph type="ctrTitle" idx="6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8" name="Google Shape;168;p24"/>
          <p:cNvSpPr/>
          <p:nvPr/>
        </p:nvSpPr>
        <p:spPr>
          <a:xfrm rot="-5400000">
            <a:off x="8531482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4"/>
          <p:cNvSpPr/>
          <p:nvPr/>
        </p:nvSpPr>
        <p:spPr>
          <a:xfrm rot="5400000">
            <a:off x="-57608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9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720000" y="2730350"/>
            <a:ext cx="3102600" cy="10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ctrTitle"/>
          </p:nvPr>
        </p:nvSpPr>
        <p:spPr>
          <a:xfrm>
            <a:off x="720000" y="1866500"/>
            <a:ext cx="3102600" cy="8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/>
          <p:nvPr/>
        </p:nvSpPr>
        <p:spPr>
          <a:xfrm rot="-5400000">
            <a:off x="8531482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9_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1"/>
          </p:nvPr>
        </p:nvSpPr>
        <p:spPr>
          <a:xfrm>
            <a:off x="5330892" y="2730350"/>
            <a:ext cx="3102600" cy="10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ctrTitle"/>
          </p:nvPr>
        </p:nvSpPr>
        <p:spPr>
          <a:xfrm>
            <a:off x="5330975" y="2195275"/>
            <a:ext cx="3102600" cy="52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5400000">
            <a:off x="-45150" y="585150"/>
            <a:ext cx="668100" cy="577800"/>
          </a:xfrm>
          <a:prstGeom prst="triangle">
            <a:avLst>
              <a:gd name="adj" fmla="val 50000"/>
            </a:avLst>
          </a:prstGeom>
          <a:solidFill>
            <a:srgbClr val="536EF6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CUSTOM_33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7"/>
          <p:cNvSpPr/>
          <p:nvPr/>
        </p:nvSpPr>
        <p:spPr>
          <a:xfrm>
            <a:off x="466625" y="3860275"/>
            <a:ext cx="4348200" cy="148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720000" y="506100"/>
            <a:ext cx="38520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subTitle" idx="1"/>
          </p:nvPr>
        </p:nvSpPr>
        <p:spPr>
          <a:xfrm>
            <a:off x="720000" y="1505625"/>
            <a:ext cx="385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None/>
              <a:defRPr sz="18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None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None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None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None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None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None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None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None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/>
          <p:nvPr/>
        </p:nvSpPr>
        <p:spPr>
          <a:xfrm>
            <a:off x="720000" y="4044325"/>
            <a:ext cx="3852000" cy="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CREDITS: </a:t>
            </a:r>
            <a:endParaRPr sz="1000" b="1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E1F24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Josefin Sans Medium"/>
                <a:ea typeface="Josefin Sans Medium"/>
                <a:cs typeface="Josefin Sans Medium"/>
                <a:sym typeface="Josefin Sans Medium"/>
              </a:rPr>
              <a:t>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Josefin Sans Medium"/>
                <a:ea typeface="Josefin Sans Medium"/>
                <a:cs typeface="Josefin Sans Medium"/>
                <a:sym typeface="Josefin Sans Medium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Josefin Sans Medium"/>
                <a:ea typeface="Josefin Sans Medium"/>
                <a:cs typeface="Josefin Sans Medium"/>
                <a:sym typeface="Josefin Sans Medium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Josefin Sans Medium"/>
                <a:ea typeface="Josefin Sans Medium"/>
                <a:cs typeface="Josefin Sans Medium"/>
                <a:sym typeface="Josefin Sans Medium"/>
              </a:rPr>
              <a:t> </a:t>
            </a:r>
            <a:endParaRPr sz="1000">
              <a:solidFill>
                <a:schemeClr val="dk1"/>
              </a:solidFill>
              <a:latin typeface="Josefin Sans Medium"/>
              <a:ea typeface="Josefin Sans Medium"/>
              <a:cs typeface="Josefin Sans Medium"/>
              <a:sym typeface="Josefin Sans Medium"/>
            </a:endParaRPr>
          </a:p>
        </p:txBody>
      </p:sp>
      <p:sp>
        <p:nvSpPr>
          <p:cNvPr id="186" name="Google Shape;186;p27"/>
          <p:cNvSpPr txBox="1">
            <a:spLocks noGrp="1"/>
          </p:cNvSpPr>
          <p:nvPr>
            <p:ph type="subTitle" idx="2"/>
          </p:nvPr>
        </p:nvSpPr>
        <p:spPr>
          <a:xfrm>
            <a:off x="720000" y="2773275"/>
            <a:ext cx="30000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4"/>
                </a:solidFill>
                <a:latin typeface="Josefin Sans Medium"/>
                <a:ea typeface="Josefin Sans Medium"/>
                <a:cs typeface="Josefin Sans Medium"/>
                <a:sym typeface="Josefin Sans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7"/>
          <p:cNvSpPr/>
          <p:nvPr/>
        </p:nvSpPr>
        <p:spPr>
          <a:xfrm>
            <a:off x="0" y="540000"/>
            <a:ext cx="466800" cy="203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4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75425"/>
            <a:ext cx="7704000" cy="33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4440A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720000" y="1275425"/>
            <a:ext cx="3591600" cy="33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572000" y="1275425"/>
            <a:ext cx="3591600" cy="33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4440A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720000" y="1275425"/>
            <a:ext cx="4129200" cy="33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Char char="●"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Char char="○"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Char char="■"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Char char="●"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Char char="○"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Char char="■"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Char char="●"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Char char="○"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Josefin Sans Medium"/>
              <a:buChar char="■"/>
              <a:defRPr>
                <a:latin typeface="Josefin Sans Medium"/>
                <a:ea typeface="Josefin Sans Medium"/>
                <a:cs typeface="Josefin Sans Medium"/>
                <a:sym typeface="Josefin Sans Medium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0" y="540000"/>
            <a:ext cx="466800" cy="203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-125250" y="-140500"/>
            <a:ext cx="9394500" cy="5424600"/>
          </a:xfrm>
          <a:prstGeom prst="rect">
            <a:avLst/>
          </a:prstGeom>
          <a:solidFill>
            <a:srgbClr val="536EF6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720000" y="2630088"/>
            <a:ext cx="5247300" cy="21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5386575" y="2515325"/>
            <a:ext cx="30555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ctrTitle"/>
          </p:nvPr>
        </p:nvSpPr>
        <p:spPr>
          <a:xfrm>
            <a:off x="4686525" y="1570600"/>
            <a:ext cx="37377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>
                <a:latin typeface="Spartan Black"/>
                <a:ea typeface="Spartan Black"/>
                <a:cs typeface="Spartan Black"/>
                <a:sym typeface="Spart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9"/>
          <p:cNvSpPr/>
          <p:nvPr/>
        </p:nvSpPr>
        <p:spPr>
          <a:xfrm flipH="1">
            <a:off x="8677201" y="540000"/>
            <a:ext cx="466800" cy="203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>
            <a:off x="-195890" y="-152400"/>
            <a:ext cx="9492300" cy="5481000"/>
          </a:xfrm>
          <a:prstGeom prst="rect">
            <a:avLst/>
          </a:prstGeom>
          <a:solidFill>
            <a:srgbClr val="536EF6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5334000" y="3208246"/>
            <a:ext cx="3090000" cy="88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rtan Black"/>
              <a:buNone/>
              <a:defRPr sz="24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rtan Black"/>
              <a:buNone/>
              <a:defRPr sz="24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rtan Black"/>
              <a:buNone/>
              <a:defRPr sz="24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rtan Black"/>
              <a:buNone/>
              <a:defRPr sz="24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rtan Black"/>
              <a:buNone/>
              <a:defRPr sz="24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rtan Black"/>
              <a:buNone/>
              <a:defRPr sz="24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rtan Black"/>
              <a:buNone/>
              <a:defRPr sz="24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rtan Black"/>
              <a:buNone/>
              <a:defRPr sz="24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partan Black"/>
              <a:buNone/>
              <a:defRPr sz="24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●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○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■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●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○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■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●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○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Char char="■"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2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algn="r" rtl="0">
              <a:buNone/>
              <a:defRPr sz="12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lvl="2" algn="r" rtl="0">
              <a:buNone/>
              <a:defRPr sz="12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lvl="3" algn="r" rtl="0">
              <a:buNone/>
              <a:defRPr sz="12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lvl="4" algn="r" rtl="0">
              <a:buNone/>
              <a:defRPr sz="12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lvl="5" algn="r" rtl="0">
              <a:buNone/>
              <a:defRPr sz="12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lvl="6" algn="r" rtl="0">
              <a:buNone/>
              <a:defRPr sz="12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lvl="7" algn="r" rtl="0">
              <a:buNone/>
              <a:defRPr sz="12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lvl="8" algn="r" rtl="0">
              <a:buNone/>
              <a:defRPr sz="1200" b="1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nthesis-center.org/project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facebook.com/synthesis.cyprus" TargetMode="External"/><Relationship Id="rId4" Type="http://schemas.openxmlformats.org/officeDocument/2006/relationships/hyperlink" Target="https://www.linkedin.com/company/synthesiscyprus/mycompany/?viewAsMember=tru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29"/>
          <p:cNvGrpSpPr/>
          <p:nvPr/>
        </p:nvGrpSpPr>
        <p:grpSpPr>
          <a:xfrm>
            <a:off x="466800" y="0"/>
            <a:ext cx="4568794" cy="5250300"/>
            <a:chOff x="-196562" y="-38900"/>
            <a:chExt cx="4568794" cy="5250300"/>
          </a:xfrm>
        </p:grpSpPr>
        <p:sp>
          <p:nvSpPr>
            <p:cNvPr id="194" name="Google Shape;194;p29"/>
            <p:cNvSpPr/>
            <p:nvPr/>
          </p:nvSpPr>
          <p:spPr>
            <a:xfrm>
              <a:off x="3488431" y="3835185"/>
              <a:ext cx="883800" cy="4350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-196562" y="-38900"/>
              <a:ext cx="4342800" cy="525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29"/>
          <p:cNvSpPr txBox="1">
            <a:spLocks noGrp="1"/>
          </p:cNvSpPr>
          <p:nvPr>
            <p:ph type="subTitle" idx="1"/>
          </p:nvPr>
        </p:nvSpPr>
        <p:spPr>
          <a:xfrm>
            <a:off x="722100" y="3859725"/>
            <a:ext cx="2627700" cy="6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Brief presentation</a:t>
            </a:r>
            <a:endParaRPr/>
          </a:p>
        </p:txBody>
      </p:sp>
      <p:pic>
        <p:nvPicPr>
          <p:cNvPr id="197" name="Google Shape;197;p29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23"/>
          <a:stretch/>
        </p:blipFill>
        <p:spPr>
          <a:xfrm>
            <a:off x="-40300" y="1752762"/>
            <a:ext cx="4840176" cy="17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875" y="616200"/>
            <a:ext cx="4473948" cy="3027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" name="Google Shape;199;p29"/>
          <p:cNvGrpSpPr/>
          <p:nvPr/>
        </p:nvGrpSpPr>
        <p:grpSpPr>
          <a:xfrm>
            <a:off x="4799875" y="616200"/>
            <a:ext cx="5036700" cy="4060800"/>
            <a:chOff x="4107150" y="616200"/>
            <a:chExt cx="5036700" cy="4060800"/>
          </a:xfrm>
        </p:grpSpPr>
        <p:sp>
          <p:nvSpPr>
            <p:cNvPr id="200" name="Google Shape;200;p29"/>
            <p:cNvSpPr/>
            <p:nvPr/>
          </p:nvSpPr>
          <p:spPr>
            <a:xfrm>
              <a:off x="4107150" y="616200"/>
              <a:ext cx="5036700" cy="4060800"/>
            </a:xfrm>
            <a:prstGeom prst="rect">
              <a:avLst/>
            </a:prstGeom>
            <a:solidFill>
              <a:srgbClr val="AD72AE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572125" y="3422525"/>
              <a:ext cx="3166200" cy="847800"/>
            </a:xfrm>
            <a:prstGeom prst="rect">
              <a:avLst/>
            </a:prstGeom>
            <a:solidFill>
              <a:srgbClr val="536EF6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572000" y="855625"/>
              <a:ext cx="3166200" cy="3414600"/>
            </a:xfrm>
            <a:prstGeom prst="rect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8"/>
          <p:cNvGrpSpPr/>
          <p:nvPr/>
        </p:nvGrpSpPr>
        <p:grpSpPr>
          <a:xfrm flipH="1">
            <a:off x="506989" y="1707240"/>
            <a:ext cx="3528854" cy="2419631"/>
            <a:chOff x="5853049" y="1427828"/>
            <a:chExt cx="2570926" cy="1762808"/>
          </a:xfrm>
        </p:grpSpPr>
        <p:sp>
          <p:nvSpPr>
            <p:cNvPr id="443" name="Google Shape;443;p38"/>
            <p:cNvSpPr/>
            <p:nvPr/>
          </p:nvSpPr>
          <p:spPr>
            <a:xfrm rot="10800000">
              <a:off x="5853049" y="1427828"/>
              <a:ext cx="520200" cy="3582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6027575" y="1427836"/>
              <a:ext cx="2396400" cy="1762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63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38"/>
          <p:cNvSpPr txBox="1">
            <a:spLocks noGrp="1"/>
          </p:cNvSpPr>
          <p:nvPr>
            <p:ph type="subTitle" idx="1"/>
          </p:nvPr>
        </p:nvSpPr>
        <p:spPr>
          <a:xfrm>
            <a:off x="720000" y="2730350"/>
            <a:ext cx="3102600" cy="10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Browse through our </a:t>
            </a:r>
            <a:r>
              <a:rPr lang="en" u="sng">
                <a:solidFill>
                  <a:schemeClr val="hlink"/>
                </a:solidFill>
                <a:hlinkClick r:id="rId3"/>
              </a:rPr>
              <a:t>list</a:t>
            </a:r>
            <a:r>
              <a:rPr lang="en"/>
              <a:t> of projects in our website.</a:t>
            </a:r>
            <a:endParaRPr/>
          </a:p>
        </p:txBody>
      </p:sp>
      <p:sp>
        <p:nvSpPr>
          <p:cNvPr id="446" name="Google Shape;446;p38"/>
          <p:cNvSpPr txBox="1">
            <a:spLocks noGrp="1"/>
          </p:cNvSpPr>
          <p:nvPr>
            <p:ph type="ctrTitle"/>
          </p:nvPr>
        </p:nvSpPr>
        <p:spPr>
          <a:xfrm>
            <a:off x="720000" y="1866500"/>
            <a:ext cx="3102600" cy="8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PROJECTS</a:t>
            </a:r>
            <a:endParaRPr/>
          </a:p>
        </p:txBody>
      </p:sp>
      <p:pic>
        <p:nvPicPr>
          <p:cNvPr id="447" name="Google Shape;447;p38"/>
          <p:cNvPicPr preferRelativeResize="0"/>
          <p:nvPr/>
        </p:nvPicPr>
        <p:blipFill rotWithShape="1">
          <a:blip r:embed="rId4">
            <a:alphaModFix/>
          </a:blip>
          <a:srcRect b="9041"/>
          <a:stretch/>
        </p:blipFill>
        <p:spPr>
          <a:xfrm>
            <a:off x="4709050" y="1459200"/>
            <a:ext cx="3575327" cy="220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8" name="Google Shape;448;p38"/>
          <p:cNvGrpSpPr/>
          <p:nvPr/>
        </p:nvGrpSpPr>
        <p:grpSpPr>
          <a:xfrm>
            <a:off x="4572001" y="1336214"/>
            <a:ext cx="3844681" cy="2928272"/>
            <a:chOff x="3804623" y="931514"/>
            <a:chExt cx="4311631" cy="3283920"/>
          </a:xfrm>
        </p:grpSpPr>
        <p:grpSp>
          <p:nvGrpSpPr>
            <p:cNvPr id="449" name="Google Shape;449;p38"/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450" name="Google Shape;450;p38"/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8"/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52" name="Google Shape;452;p38"/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8"/>
              <p:cNvSpPr/>
              <p:nvPr/>
            </p:nvSpPr>
            <p:spPr>
              <a:xfrm>
                <a:off x="3451130" y="758785"/>
                <a:ext cx="4765800" cy="29901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54" name="Google Shape;454;p38"/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55" name="Google Shape;455;p38"/>
          <p:cNvSpPr/>
          <p:nvPr/>
        </p:nvSpPr>
        <p:spPr>
          <a:xfrm>
            <a:off x="4705438" y="1471838"/>
            <a:ext cx="3577800" cy="2175600"/>
          </a:xfrm>
          <a:prstGeom prst="rect">
            <a:avLst/>
          </a:prstGeom>
          <a:solidFill>
            <a:srgbClr val="AD72AE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39"/>
          <p:cNvPicPr preferRelativeResize="0"/>
          <p:nvPr/>
        </p:nvPicPr>
        <p:blipFill rotWithShape="1">
          <a:blip r:embed="rId3">
            <a:alphaModFix/>
          </a:blip>
          <a:srcRect l="23832" t="1054" r="28937" b="28631"/>
          <a:stretch/>
        </p:blipFill>
        <p:spPr>
          <a:xfrm rot="10800000" flipH="1">
            <a:off x="4814600" y="-21200"/>
            <a:ext cx="4448025" cy="529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9"/>
          <p:cNvSpPr/>
          <p:nvPr/>
        </p:nvSpPr>
        <p:spPr>
          <a:xfrm rot="10800000" flipH="1">
            <a:off x="4814600" y="-51050"/>
            <a:ext cx="4422600" cy="5401800"/>
          </a:xfrm>
          <a:prstGeom prst="rect">
            <a:avLst/>
          </a:prstGeom>
          <a:solidFill>
            <a:srgbClr val="AD72AE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2" name="Google Shape;462;p39"/>
          <p:cNvGrpSpPr/>
          <p:nvPr/>
        </p:nvGrpSpPr>
        <p:grpSpPr>
          <a:xfrm>
            <a:off x="466800" y="-38900"/>
            <a:ext cx="4505818" cy="2352134"/>
            <a:chOff x="-196562" y="-38900"/>
            <a:chExt cx="4505818" cy="5250300"/>
          </a:xfrm>
        </p:grpSpPr>
        <p:sp>
          <p:nvSpPr>
            <p:cNvPr id="463" name="Google Shape;463;p39"/>
            <p:cNvSpPr/>
            <p:nvPr/>
          </p:nvSpPr>
          <p:spPr>
            <a:xfrm>
              <a:off x="3425456" y="3835185"/>
              <a:ext cx="883800" cy="4350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-196562" y="-38900"/>
              <a:ext cx="4342800" cy="5250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39"/>
          <p:cNvSpPr txBox="1">
            <a:spLocks noGrp="1"/>
          </p:cNvSpPr>
          <p:nvPr>
            <p:ph type="subTitle" idx="2"/>
          </p:nvPr>
        </p:nvSpPr>
        <p:spPr>
          <a:xfrm>
            <a:off x="720000" y="2773275"/>
            <a:ext cx="3000000" cy="8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isaias@synthesis-center.com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+357 22252315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https://www.synthesis-center.com/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6" name="Google Shape;466;p39"/>
          <p:cNvSpPr txBox="1">
            <a:spLocks noGrp="1"/>
          </p:cNvSpPr>
          <p:nvPr>
            <p:ph type="title"/>
          </p:nvPr>
        </p:nvSpPr>
        <p:spPr>
          <a:xfrm>
            <a:off x="720000" y="506100"/>
            <a:ext cx="38520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</a:t>
            </a:r>
            <a:endParaRPr/>
          </a:p>
        </p:txBody>
      </p:sp>
      <p:sp>
        <p:nvSpPr>
          <p:cNvPr id="467" name="Google Shape;467;p39"/>
          <p:cNvSpPr/>
          <p:nvPr/>
        </p:nvSpPr>
        <p:spPr>
          <a:xfrm>
            <a:off x="807748" y="2382150"/>
            <a:ext cx="221100" cy="221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9"/>
          <p:cNvSpPr/>
          <p:nvPr/>
        </p:nvSpPr>
        <p:spPr>
          <a:xfrm>
            <a:off x="1216533" y="2382150"/>
            <a:ext cx="221100" cy="221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9"/>
          <p:cNvSpPr/>
          <p:nvPr/>
        </p:nvSpPr>
        <p:spPr>
          <a:xfrm>
            <a:off x="1625319" y="2382150"/>
            <a:ext cx="221100" cy="221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9">
            <a:hlinkClick r:id="rId4"/>
          </p:cNvPr>
          <p:cNvSpPr/>
          <p:nvPr/>
        </p:nvSpPr>
        <p:spPr>
          <a:xfrm>
            <a:off x="1689160" y="2436278"/>
            <a:ext cx="109855" cy="104912"/>
          </a:xfrm>
          <a:custGeom>
            <a:avLst/>
            <a:gdLst/>
            <a:ahLst/>
            <a:cxnLst/>
            <a:rect l="l" t="t" r="r" b="b"/>
            <a:pathLst>
              <a:path w="39025" h="37269" extrusionOk="0">
                <a:moveTo>
                  <a:pt x="4748" y="1"/>
                </a:moveTo>
                <a:cubicBezTo>
                  <a:pt x="1887" y="1"/>
                  <a:pt x="1" y="1919"/>
                  <a:pt x="1" y="4358"/>
                </a:cubicBezTo>
                <a:cubicBezTo>
                  <a:pt x="1" y="6797"/>
                  <a:pt x="1757" y="8683"/>
                  <a:pt x="4618" y="8683"/>
                </a:cubicBezTo>
                <a:lnTo>
                  <a:pt x="4748" y="8683"/>
                </a:lnTo>
                <a:cubicBezTo>
                  <a:pt x="7578" y="8683"/>
                  <a:pt x="9366" y="6797"/>
                  <a:pt x="9366" y="4358"/>
                </a:cubicBezTo>
                <a:cubicBezTo>
                  <a:pt x="9366" y="1919"/>
                  <a:pt x="7578" y="1"/>
                  <a:pt x="4748" y="1"/>
                </a:cubicBezTo>
                <a:close/>
                <a:moveTo>
                  <a:pt x="553" y="12196"/>
                </a:moveTo>
                <a:lnTo>
                  <a:pt x="553" y="37268"/>
                </a:lnTo>
                <a:lnTo>
                  <a:pt x="8813" y="37268"/>
                </a:lnTo>
                <a:lnTo>
                  <a:pt x="8813" y="12196"/>
                </a:lnTo>
                <a:close/>
                <a:moveTo>
                  <a:pt x="29398" y="11545"/>
                </a:moveTo>
                <a:cubicBezTo>
                  <a:pt x="24943" y="11545"/>
                  <a:pt x="22894" y="13984"/>
                  <a:pt x="21821" y="15740"/>
                </a:cubicBezTo>
                <a:lnTo>
                  <a:pt x="21821" y="12196"/>
                </a:lnTo>
                <a:lnTo>
                  <a:pt x="13561" y="12196"/>
                </a:lnTo>
                <a:lnTo>
                  <a:pt x="13561" y="37268"/>
                </a:lnTo>
                <a:lnTo>
                  <a:pt x="21821" y="37268"/>
                </a:lnTo>
                <a:lnTo>
                  <a:pt x="21821" y="23187"/>
                </a:lnTo>
                <a:cubicBezTo>
                  <a:pt x="21821" y="22504"/>
                  <a:pt x="21951" y="21691"/>
                  <a:pt x="22081" y="21138"/>
                </a:cubicBezTo>
                <a:cubicBezTo>
                  <a:pt x="22764" y="19675"/>
                  <a:pt x="24130" y="18179"/>
                  <a:pt x="26439" y="18179"/>
                </a:cubicBezTo>
                <a:cubicBezTo>
                  <a:pt x="29398" y="18179"/>
                  <a:pt x="30634" y="20488"/>
                  <a:pt x="30634" y="23870"/>
                </a:cubicBezTo>
                <a:lnTo>
                  <a:pt x="30634" y="37268"/>
                </a:lnTo>
                <a:lnTo>
                  <a:pt x="39024" y="37268"/>
                </a:lnTo>
                <a:lnTo>
                  <a:pt x="39024" y="22927"/>
                </a:lnTo>
                <a:cubicBezTo>
                  <a:pt x="39024" y="15187"/>
                  <a:pt x="34959" y="11545"/>
                  <a:pt x="29398" y="115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71" name="Google Shape;471;p39">
            <a:hlinkClick r:id="rId5"/>
          </p:cNvPr>
          <p:cNvSpPr/>
          <p:nvPr/>
        </p:nvSpPr>
        <p:spPr>
          <a:xfrm>
            <a:off x="890601" y="2427276"/>
            <a:ext cx="56755" cy="122051"/>
          </a:xfrm>
          <a:custGeom>
            <a:avLst/>
            <a:gdLst/>
            <a:ahLst/>
            <a:cxnLst/>
            <a:rect l="l" t="t" r="r" b="b"/>
            <a:pathLst>
              <a:path w="18147" h="39025" extrusionOk="0">
                <a:moveTo>
                  <a:pt x="12195" y="1"/>
                </a:moveTo>
                <a:cubicBezTo>
                  <a:pt x="3805" y="1"/>
                  <a:pt x="3935" y="6635"/>
                  <a:pt x="3935" y="7578"/>
                </a:cubicBezTo>
                <a:lnTo>
                  <a:pt x="3935" y="12878"/>
                </a:lnTo>
                <a:lnTo>
                  <a:pt x="0" y="12878"/>
                </a:lnTo>
                <a:lnTo>
                  <a:pt x="0" y="19512"/>
                </a:lnTo>
                <a:lnTo>
                  <a:pt x="3935" y="19512"/>
                </a:lnTo>
                <a:lnTo>
                  <a:pt x="3935" y="39024"/>
                </a:lnTo>
                <a:lnTo>
                  <a:pt x="12065" y="39024"/>
                </a:lnTo>
                <a:lnTo>
                  <a:pt x="12065" y="19512"/>
                </a:lnTo>
                <a:lnTo>
                  <a:pt x="17496" y="19512"/>
                </a:lnTo>
                <a:cubicBezTo>
                  <a:pt x="17496" y="19512"/>
                  <a:pt x="18016" y="16390"/>
                  <a:pt x="18146" y="12878"/>
                </a:cubicBezTo>
                <a:lnTo>
                  <a:pt x="12065" y="12878"/>
                </a:lnTo>
                <a:lnTo>
                  <a:pt x="12065" y="8391"/>
                </a:lnTo>
                <a:cubicBezTo>
                  <a:pt x="12065" y="7740"/>
                  <a:pt x="12878" y="6765"/>
                  <a:pt x="13821" y="6765"/>
                </a:cubicBezTo>
                <a:lnTo>
                  <a:pt x="18146" y="6765"/>
                </a:lnTo>
                <a:lnTo>
                  <a:pt x="181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>
            <a:spLocks noGrp="1"/>
          </p:cNvSpPr>
          <p:nvPr>
            <p:ph type="ctrTitle"/>
          </p:nvPr>
        </p:nvSpPr>
        <p:spPr>
          <a:xfrm>
            <a:off x="722725" y="855625"/>
            <a:ext cx="4994100" cy="30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“SYNTHESIS”</a:t>
            </a:r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4294967295"/>
          </p:nvPr>
        </p:nvSpPr>
        <p:spPr>
          <a:xfrm>
            <a:off x="5716825" y="855625"/>
            <a:ext cx="2873100" cy="11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Synthesis refers to the ABILITY to put parts TOGETHER to form a NEW WHOLE.  In Hegelian philosophy, ‘synthesis’ is the NEW idea which RESOLVES the CONFLICT between thesis and antithesis.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PASSION is the CREATION of NEW ideas and forms and their REALISATION in education, business and society for the good of the PEOPLE and the PLANET.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31"/>
          <p:cNvGrpSpPr/>
          <p:nvPr/>
        </p:nvGrpSpPr>
        <p:grpSpPr>
          <a:xfrm>
            <a:off x="4811416" y="-38900"/>
            <a:ext cx="3865634" cy="5250300"/>
            <a:chOff x="4811416" y="-38900"/>
            <a:chExt cx="3865634" cy="5250300"/>
          </a:xfrm>
        </p:grpSpPr>
        <p:sp>
          <p:nvSpPr>
            <p:cNvPr id="214" name="Google Shape;214;p31"/>
            <p:cNvSpPr/>
            <p:nvPr/>
          </p:nvSpPr>
          <p:spPr>
            <a:xfrm flipH="1">
              <a:off x="4811416" y="3835185"/>
              <a:ext cx="883800" cy="4350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1"/>
            <p:cNvSpPr/>
            <p:nvPr/>
          </p:nvSpPr>
          <p:spPr>
            <a:xfrm flipH="1">
              <a:off x="5036550" y="-38900"/>
              <a:ext cx="3640500" cy="5250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31"/>
          <p:cNvSpPr txBox="1">
            <a:spLocks noGrp="1"/>
          </p:cNvSpPr>
          <p:nvPr>
            <p:ph type="subTitle" idx="1"/>
          </p:nvPr>
        </p:nvSpPr>
        <p:spPr>
          <a:xfrm>
            <a:off x="5569050" y="2262525"/>
            <a:ext cx="28731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SYNTHESIS is a pioneering organisation which initiates and implements projects of social impact, with a focus on social inclusion.</a:t>
            </a:r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ctrTitle"/>
          </p:nvPr>
        </p:nvSpPr>
        <p:spPr>
          <a:xfrm>
            <a:off x="5174125" y="1570600"/>
            <a:ext cx="3249900" cy="6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About us</a:t>
            </a:r>
            <a:endParaRPr/>
          </a:p>
        </p:txBody>
      </p:sp>
      <p:pic>
        <p:nvPicPr>
          <p:cNvPr id="218" name="Google Shape;218;p31"/>
          <p:cNvPicPr preferRelativeResize="0"/>
          <p:nvPr/>
        </p:nvPicPr>
        <p:blipFill rotWithShape="1">
          <a:blip r:embed="rId3">
            <a:alphaModFix/>
          </a:blip>
          <a:srcRect l="10556" r="5458"/>
          <a:stretch/>
        </p:blipFill>
        <p:spPr>
          <a:xfrm>
            <a:off x="0" y="927467"/>
            <a:ext cx="5231974" cy="4216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31"/>
          <p:cNvGrpSpPr/>
          <p:nvPr/>
        </p:nvGrpSpPr>
        <p:grpSpPr>
          <a:xfrm>
            <a:off x="-12" y="1030981"/>
            <a:ext cx="5231982" cy="4232526"/>
            <a:chOff x="291150" y="997736"/>
            <a:chExt cx="5277900" cy="4068954"/>
          </a:xfrm>
        </p:grpSpPr>
        <p:sp>
          <p:nvSpPr>
            <p:cNvPr id="220" name="Google Shape;220;p31"/>
            <p:cNvSpPr/>
            <p:nvPr/>
          </p:nvSpPr>
          <p:spPr>
            <a:xfrm>
              <a:off x="291150" y="1005890"/>
              <a:ext cx="5277900" cy="4060800"/>
            </a:xfrm>
            <a:prstGeom prst="rect">
              <a:avLst/>
            </a:prstGeom>
            <a:solidFill>
              <a:srgbClr val="AD72AE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1113972" y="1005895"/>
              <a:ext cx="3852000" cy="847800"/>
            </a:xfrm>
            <a:prstGeom prst="rect">
              <a:avLst/>
            </a:prstGeom>
            <a:solidFill>
              <a:srgbClr val="536EF6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1129864" y="997736"/>
              <a:ext cx="3820200" cy="3414600"/>
            </a:xfrm>
            <a:prstGeom prst="rect">
              <a:avLst/>
            </a:prstGeom>
            <a:noFill/>
            <a:ln w="19050" cap="flat" cmpd="sng">
              <a:solidFill>
                <a:srgbClr val="F3F3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2"/>
          <p:cNvPicPr preferRelativeResize="0"/>
          <p:nvPr/>
        </p:nvPicPr>
        <p:blipFill rotWithShape="1">
          <a:blip r:embed="rId3">
            <a:alphaModFix/>
          </a:blip>
          <a:srcRect l="35837" t="2162" r="33444"/>
          <a:stretch/>
        </p:blipFill>
        <p:spPr>
          <a:xfrm>
            <a:off x="6857997" y="-19050"/>
            <a:ext cx="2285999" cy="5162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2"/>
          <p:cNvSpPr/>
          <p:nvPr/>
        </p:nvSpPr>
        <p:spPr>
          <a:xfrm flipH="1">
            <a:off x="6858000" y="-19050"/>
            <a:ext cx="2286000" cy="5250300"/>
          </a:xfrm>
          <a:prstGeom prst="rect">
            <a:avLst/>
          </a:prstGeom>
          <a:solidFill>
            <a:srgbClr val="AD72AE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32"/>
          <p:cNvGrpSpPr/>
          <p:nvPr/>
        </p:nvGrpSpPr>
        <p:grpSpPr>
          <a:xfrm>
            <a:off x="8100" y="-38900"/>
            <a:ext cx="7068241" cy="5250300"/>
            <a:chOff x="8100" y="-38900"/>
            <a:chExt cx="7068241" cy="5250300"/>
          </a:xfrm>
        </p:grpSpPr>
        <p:sp>
          <p:nvSpPr>
            <p:cNvPr id="230" name="Google Shape;230;p32"/>
            <p:cNvSpPr/>
            <p:nvPr/>
          </p:nvSpPr>
          <p:spPr>
            <a:xfrm rot="10800000" flipH="1">
              <a:off x="6192541" y="3873285"/>
              <a:ext cx="883800" cy="4350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 flipH="1">
              <a:off x="8100" y="-38900"/>
              <a:ext cx="6849900" cy="5250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32"/>
          <p:cNvSpPr txBox="1">
            <a:spLocks noGrp="1"/>
          </p:cNvSpPr>
          <p:nvPr>
            <p:ph type="title" idx="2"/>
          </p:nvPr>
        </p:nvSpPr>
        <p:spPr>
          <a:xfrm>
            <a:off x="720000" y="3783675"/>
            <a:ext cx="3132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—Center for Social Impact (CSI)</a:t>
            </a:r>
            <a:endParaRPr/>
          </a:p>
        </p:txBody>
      </p:sp>
      <p:sp>
        <p:nvSpPr>
          <p:cNvPr id="233" name="Google Shape;233;p32"/>
          <p:cNvSpPr txBox="1">
            <a:spLocks noGrp="1"/>
          </p:cNvSpPr>
          <p:nvPr>
            <p:ph type="title"/>
          </p:nvPr>
        </p:nvSpPr>
        <p:spPr>
          <a:xfrm>
            <a:off x="720000" y="1275425"/>
            <a:ext cx="5642700" cy="20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“Social impact can be defined as the net effect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 an activity/action on a community and the well-being of individuals and families.”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33"/>
          <p:cNvGrpSpPr/>
          <p:nvPr/>
        </p:nvGrpSpPr>
        <p:grpSpPr>
          <a:xfrm>
            <a:off x="727969" y="1721293"/>
            <a:ext cx="746206" cy="577800"/>
            <a:chOff x="727969" y="3270473"/>
            <a:chExt cx="746206" cy="577800"/>
          </a:xfrm>
        </p:grpSpPr>
        <p:sp>
          <p:nvSpPr>
            <p:cNvPr id="239" name="Google Shape;239;p33"/>
            <p:cNvSpPr/>
            <p:nvPr/>
          </p:nvSpPr>
          <p:spPr>
            <a:xfrm>
              <a:off x="1117175" y="3602280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3"/>
            <p:cNvSpPr/>
            <p:nvPr/>
          </p:nvSpPr>
          <p:spPr>
            <a:xfrm>
              <a:off x="727969" y="3270473"/>
              <a:ext cx="626700" cy="5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" name="Google Shape;241;p33"/>
          <p:cNvGrpSpPr/>
          <p:nvPr/>
        </p:nvGrpSpPr>
        <p:grpSpPr>
          <a:xfrm>
            <a:off x="727969" y="3301293"/>
            <a:ext cx="746206" cy="577800"/>
            <a:chOff x="727969" y="3270473"/>
            <a:chExt cx="746206" cy="577800"/>
          </a:xfrm>
        </p:grpSpPr>
        <p:sp>
          <p:nvSpPr>
            <p:cNvPr id="242" name="Google Shape;242;p33"/>
            <p:cNvSpPr/>
            <p:nvPr/>
          </p:nvSpPr>
          <p:spPr>
            <a:xfrm>
              <a:off x="1117175" y="3602280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3"/>
            <p:cNvSpPr/>
            <p:nvPr/>
          </p:nvSpPr>
          <p:spPr>
            <a:xfrm>
              <a:off x="727969" y="3270473"/>
              <a:ext cx="626700" cy="5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33"/>
          <p:cNvGrpSpPr/>
          <p:nvPr/>
        </p:nvGrpSpPr>
        <p:grpSpPr>
          <a:xfrm>
            <a:off x="4571994" y="1721293"/>
            <a:ext cx="746206" cy="577800"/>
            <a:chOff x="727969" y="3270473"/>
            <a:chExt cx="746206" cy="577800"/>
          </a:xfrm>
        </p:grpSpPr>
        <p:sp>
          <p:nvSpPr>
            <p:cNvPr id="245" name="Google Shape;245;p33"/>
            <p:cNvSpPr/>
            <p:nvPr/>
          </p:nvSpPr>
          <p:spPr>
            <a:xfrm>
              <a:off x="1117175" y="3602280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3"/>
            <p:cNvSpPr/>
            <p:nvPr/>
          </p:nvSpPr>
          <p:spPr>
            <a:xfrm>
              <a:off x="727969" y="3270473"/>
              <a:ext cx="626700" cy="5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33"/>
          <p:cNvGrpSpPr/>
          <p:nvPr/>
        </p:nvGrpSpPr>
        <p:grpSpPr>
          <a:xfrm>
            <a:off x="4571994" y="3301293"/>
            <a:ext cx="746206" cy="577800"/>
            <a:chOff x="727969" y="3270473"/>
            <a:chExt cx="746206" cy="577800"/>
          </a:xfrm>
        </p:grpSpPr>
        <p:sp>
          <p:nvSpPr>
            <p:cNvPr id="248" name="Google Shape;248;p33"/>
            <p:cNvSpPr/>
            <p:nvPr/>
          </p:nvSpPr>
          <p:spPr>
            <a:xfrm>
              <a:off x="1117175" y="3602280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727969" y="3270473"/>
              <a:ext cx="626700" cy="5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250;p33"/>
          <p:cNvSpPr txBox="1">
            <a:spLocks noGrp="1"/>
          </p:cNvSpPr>
          <p:nvPr>
            <p:ph type="ctrTitle" idx="15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focus areas</a:t>
            </a:r>
            <a:endParaRPr/>
          </a:p>
        </p:txBody>
      </p:sp>
      <p:sp>
        <p:nvSpPr>
          <p:cNvPr id="251" name="Google Shape;251;p33"/>
          <p:cNvSpPr txBox="1">
            <a:spLocks noGrp="1"/>
          </p:cNvSpPr>
          <p:nvPr>
            <p:ph type="title"/>
          </p:nvPr>
        </p:nvSpPr>
        <p:spPr>
          <a:xfrm>
            <a:off x="720000" y="174604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52" name="Google Shape;252;p33"/>
          <p:cNvSpPr txBox="1">
            <a:spLocks noGrp="1"/>
          </p:cNvSpPr>
          <p:nvPr>
            <p:ph type="title" idx="2"/>
          </p:nvPr>
        </p:nvSpPr>
        <p:spPr>
          <a:xfrm>
            <a:off x="720000" y="3315920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53" name="Google Shape;253;p33"/>
          <p:cNvSpPr txBox="1">
            <a:spLocks noGrp="1"/>
          </p:cNvSpPr>
          <p:nvPr>
            <p:ph type="title" idx="3"/>
          </p:nvPr>
        </p:nvSpPr>
        <p:spPr>
          <a:xfrm>
            <a:off x="4568179" y="1746045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54" name="Google Shape;254;p33"/>
          <p:cNvSpPr txBox="1">
            <a:spLocks noGrp="1"/>
          </p:cNvSpPr>
          <p:nvPr>
            <p:ph type="title" idx="4"/>
          </p:nvPr>
        </p:nvSpPr>
        <p:spPr>
          <a:xfrm>
            <a:off x="4568179" y="3315920"/>
            <a:ext cx="626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55" name="Google Shape;255;p33"/>
          <p:cNvSpPr txBox="1">
            <a:spLocks noGrp="1"/>
          </p:cNvSpPr>
          <p:nvPr>
            <p:ph type="subTitle" idx="5"/>
          </p:nvPr>
        </p:nvSpPr>
        <p:spPr>
          <a:xfrm>
            <a:off x="1674000" y="3301306"/>
            <a:ext cx="2461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SOCIAL INCLUSION AND MIGRANT INTEGRATION</a:t>
            </a:r>
            <a:endParaRPr/>
          </a:p>
        </p:txBody>
      </p:sp>
      <p:sp>
        <p:nvSpPr>
          <p:cNvPr id="256" name="Google Shape;256;p33"/>
          <p:cNvSpPr txBox="1">
            <a:spLocks noGrp="1"/>
          </p:cNvSpPr>
          <p:nvPr>
            <p:ph type="subTitle" idx="6"/>
          </p:nvPr>
        </p:nvSpPr>
        <p:spPr>
          <a:xfrm>
            <a:off x="5497200" y="3301306"/>
            <a:ext cx="2461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/>
              <a:t>ENVIRONMENTAL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en"/>
              <a:t>SUSTAINABILITY</a:t>
            </a:r>
            <a:endParaRPr/>
          </a:p>
        </p:txBody>
      </p:sp>
      <p:sp>
        <p:nvSpPr>
          <p:cNvPr id="257" name="Google Shape;257;p33"/>
          <p:cNvSpPr txBox="1">
            <a:spLocks noGrp="1"/>
          </p:cNvSpPr>
          <p:nvPr>
            <p:ph type="subTitle" idx="7"/>
          </p:nvPr>
        </p:nvSpPr>
        <p:spPr>
          <a:xfrm>
            <a:off x="1672375" y="1721107"/>
            <a:ext cx="24615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ENTREPRENEURSHIP INCLUDING SOCIAL ENTREPRENEURSHIP</a:t>
            </a:r>
            <a:endParaRPr/>
          </a:p>
        </p:txBody>
      </p:sp>
      <p:sp>
        <p:nvSpPr>
          <p:cNvPr id="258" name="Google Shape;258;p33"/>
          <p:cNvSpPr txBox="1">
            <a:spLocks noGrp="1"/>
          </p:cNvSpPr>
          <p:nvPr>
            <p:ph type="subTitle" idx="8"/>
          </p:nvPr>
        </p:nvSpPr>
        <p:spPr>
          <a:xfrm>
            <a:off x="5495800" y="1721106"/>
            <a:ext cx="24615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EMPLOYABILITY - PROFESSIONAL DEVELOPMENT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4"/>
          <p:cNvPicPr preferRelativeResize="0"/>
          <p:nvPr/>
        </p:nvPicPr>
        <p:blipFill rotWithShape="1">
          <a:blip r:embed="rId3">
            <a:alphaModFix/>
          </a:blip>
          <a:srcRect t="2399" b="2399"/>
          <a:stretch/>
        </p:blipFill>
        <p:spPr>
          <a:xfrm>
            <a:off x="4877439" y="1267787"/>
            <a:ext cx="2132326" cy="1443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34"/>
          <p:cNvGrpSpPr/>
          <p:nvPr/>
        </p:nvGrpSpPr>
        <p:grpSpPr>
          <a:xfrm>
            <a:off x="-1676179" y="-297829"/>
            <a:ext cx="3765686" cy="3316431"/>
            <a:chOff x="6000718" y="3070557"/>
            <a:chExt cx="587865" cy="517731"/>
          </a:xfrm>
        </p:grpSpPr>
        <p:sp>
          <p:nvSpPr>
            <p:cNvPr id="265" name="Google Shape;265;p34"/>
            <p:cNvSpPr/>
            <p:nvPr/>
          </p:nvSpPr>
          <p:spPr>
            <a:xfrm>
              <a:off x="6161116" y="3104229"/>
              <a:ext cx="410235" cy="449911"/>
            </a:xfrm>
            <a:custGeom>
              <a:avLst/>
              <a:gdLst/>
              <a:ahLst/>
              <a:cxnLst/>
              <a:rect l="l" t="t" r="r" b="b"/>
              <a:pathLst>
                <a:path w="71098" h="78008" extrusionOk="0">
                  <a:moveTo>
                    <a:pt x="36108" y="3531"/>
                  </a:moveTo>
                  <a:lnTo>
                    <a:pt x="36835" y="4631"/>
                  </a:lnTo>
                  <a:cubicBezTo>
                    <a:pt x="36551" y="4826"/>
                    <a:pt x="36268" y="5039"/>
                    <a:pt x="35948" y="5217"/>
                  </a:cubicBezTo>
                  <a:cubicBezTo>
                    <a:pt x="35043" y="5749"/>
                    <a:pt x="34635" y="6459"/>
                    <a:pt x="35132" y="7488"/>
                  </a:cubicBezTo>
                  <a:cubicBezTo>
                    <a:pt x="35486" y="8208"/>
                    <a:pt x="35984" y="8561"/>
                    <a:pt x="36635" y="8561"/>
                  </a:cubicBezTo>
                  <a:cubicBezTo>
                    <a:pt x="36866" y="8561"/>
                    <a:pt x="37116" y="8517"/>
                    <a:pt x="37385" y="8428"/>
                  </a:cubicBezTo>
                  <a:cubicBezTo>
                    <a:pt x="37776" y="8304"/>
                    <a:pt x="38184" y="8198"/>
                    <a:pt x="38752" y="8056"/>
                  </a:cubicBezTo>
                  <a:lnTo>
                    <a:pt x="38752" y="8056"/>
                  </a:lnTo>
                  <a:cubicBezTo>
                    <a:pt x="38412" y="9075"/>
                    <a:pt x="37909" y="9331"/>
                    <a:pt x="37373" y="9331"/>
                  </a:cubicBezTo>
                  <a:cubicBezTo>
                    <a:pt x="36833" y="9331"/>
                    <a:pt x="36258" y="9072"/>
                    <a:pt x="35779" y="9072"/>
                  </a:cubicBezTo>
                  <a:cubicBezTo>
                    <a:pt x="35690" y="9072"/>
                    <a:pt x="35604" y="9081"/>
                    <a:pt x="35522" y="9102"/>
                  </a:cubicBezTo>
                  <a:lnTo>
                    <a:pt x="33162" y="11977"/>
                  </a:lnTo>
                  <a:lnTo>
                    <a:pt x="28585" y="11037"/>
                  </a:lnTo>
                  <a:lnTo>
                    <a:pt x="31832" y="10238"/>
                  </a:lnTo>
                  <a:cubicBezTo>
                    <a:pt x="32825" y="8162"/>
                    <a:pt x="33127" y="7062"/>
                    <a:pt x="32914" y="6228"/>
                  </a:cubicBezTo>
                  <a:lnTo>
                    <a:pt x="36108" y="3531"/>
                  </a:lnTo>
                  <a:close/>
                  <a:moveTo>
                    <a:pt x="38947" y="36232"/>
                  </a:moveTo>
                  <a:lnTo>
                    <a:pt x="38947" y="36232"/>
                  </a:lnTo>
                  <a:cubicBezTo>
                    <a:pt x="40402" y="36374"/>
                    <a:pt x="40561" y="37705"/>
                    <a:pt x="41253" y="38486"/>
                  </a:cubicBezTo>
                  <a:cubicBezTo>
                    <a:pt x="40278" y="40029"/>
                    <a:pt x="42194" y="41076"/>
                    <a:pt x="41963" y="42673"/>
                  </a:cubicBezTo>
                  <a:cubicBezTo>
                    <a:pt x="41786" y="43862"/>
                    <a:pt x="42833" y="45264"/>
                    <a:pt x="43241" y="46648"/>
                  </a:cubicBezTo>
                  <a:cubicBezTo>
                    <a:pt x="43560" y="47641"/>
                    <a:pt x="43507" y="48741"/>
                    <a:pt x="43046" y="49699"/>
                  </a:cubicBezTo>
                  <a:lnTo>
                    <a:pt x="40473" y="45760"/>
                  </a:lnTo>
                  <a:cubicBezTo>
                    <a:pt x="41449" y="42726"/>
                    <a:pt x="39160" y="39728"/>
                    <a:pt x="38947" y="36232"/>
                  </a:cubicBezTo>
                  <a:close/>
                  <a:moveTo>
                    <a:pt x="36430" y="1"/>
                  </a:moveTo>
                  <a:cubicBezTo>
                    <a:pt x="35873" y="1"/>
                    <a:pt x="35316" y="87"/>
                    <a:pt x="34759" y="284"/>
                  </a:cubicBezTo>
                  <a:cubicBezTo>
                    <a:pt x="33659" y="657"/>
                    <a:pt x="32346" y="870"/>
                    <a:pt x="31885" y="2005"/>
                  </a:cubicBezTo>
                  <a:cubicBezTo>
                    <a:pt x="31264" y="3567"/>
                    <a:pt x="29809" y="3549"/>
                    <a:pt x="28656" y="3992"/>
                  </a:cubicBezTo>
                  <a:cubicBezTo>
                    <a:pt x="26331" y="4826"/>
                    <a:pt x="26012" y="5465"/>
                    <a:pt x="27006" y="7683"/>
                  </a:cubicBezTo>
                  <a:lnTo>
                    <a:pt x="29791" y="7736"/>
                  </a:lnTo>
                  <a:lnTo>
                    <a:pt x="29046" y="10327"/>
                  </a:lnTo>
                  <a:lnTo>
                    <a:pt x="28425" y="7736"/>
                  </a:lnTo>
                  <a:lnTo>
                    <a:pt x="26633" y="11143"/>
                  </a:lnTo>
                  <a:cubicBezTo>
                    <a:pt x="25746" y="11374"/>
                    <a:pt x="24734" y="11391"/>
                    <a:pt x="24113" y="11870"/>
                  </a:cubicBezTo>
                  <a:cubicBezTo>
                    <a:pt x="22960" y="12775"/>
                    <a:pt x="21328" y="12509"/>
                    <a:pt x="20352" y="13680"/>
                  </a:cubicBezTo>
                  <a:lnTo>
                    <a:pt x="19695" y="12900"/>
                  </a:lnTo>
                  <a:lnTo>
                    <a:pt x="18808" y="14106"/>
                  </a:lnTo>
                  <a:cubicBezTo>
                    <a:pt x="18523" y="13971"/>
                    <a:pt x="18518" y="13452"/>
                    <a:pt x="18160" y="13452"/>
                  </a:cubicBezTo>
                  <a:cubicBezTo>
                    <a:pt x="18049" y="13452"/>
                    <a:pt x="17905" y="13501"/>
                    <a:pt x="17708" y="13627"/>
                  </a:cubicBezTo>
                  <a:lnTo>
                    <a:pt x="18560" y="17193"/>
                  </a:lnTo>
                  <a:cubicBezTo>
                    <a:pt x="17972" y="17718"/>
                    <a:pt x="17385" y="18062"/>
                    <a:pt x="16823" y="18062"/>
                  </a:cubicBezTo>
                  <a:cubicBezTo>
                    <a:pt x="16435" y="18062"/>
                    <a:pt x="16059" y="17897"/>
                    <a:pt x="15703" y="17513"/>
                  </a:cubicBezTo>
                  <a:cubicBezTo>
                    <a:pt x="14869" y="16626"/>
                    <a:pt x="13929" y="16750"/>
                    <a:pt x="13112" y="16643"/>
                  </a:cubicBezTo>
                  <a:lnTo>
                    <a:pt x="11196" y="21381"/>
                  </a:lnTo>
                  <a:cubicBezTo>
                    <a:pt x="11922" y="22616"/>
                    <a:pt x="12753" y="22986"/>
                    <a:pt x="13632" y="22986"/>
                  </a:cubicBezTo>
                  <a:cubicBezTo>
                    <a:pt x="14835" y="22986"/>
                    <a:pt x="16130" y="22292"/>
                    <a:pt x="17371" y="22179"/>
                  </a:cubicBezTo>
                  <a:lnTo>
                    <a:pt x="17868" y="20618"/>
                  </a:lnTo>
                  <a:cubicBezTo>
                    <a:pt x="19961" y="20600"/>
                    <a:pt x="19961" y="20600"/>
                    <a:pt x="21594" y="18879"/>
                  </a:cubicBezTo>
                  <a:lnTo>
                    <a:pt x="22587" y="19784"/>
                  </a:lnTo>
                  <a:lnTo>
                    <a:pt x="24646" y="19181"/>
                  </a:lnTo>
                  <a:lnTo>
                    <a:pt x="28762" y="24788"/>
                  </a:lnTo>
                  <a:lnTo>
                    <a:pt x="24930" y="23971"/>
                  </a:lnTo>
                  <a:lnTo>
                    <a:pt x="24930" y="23971"/>
                  </a:lnTo>
                  <a:lnTo>
                    <a:pt x="26544" y="25746"/>
                  </a:lnTo>
                  <a:cubicBezTo>
                    <a:pt x="28177" y="25604"/>
                    <a:pt x="29507" y="24930"/>
                    <a:pt x="30182" y="23209"/>
                  </a:cubicBezTo>
                  <a:cubicBezTo>
                    <a:pt x="29738" y="22747"/>
                    <a:pt x="29365" y="22321"/>
                    <a:pt x="28957" y="21949"/>
                  </a:cubicBezTo>
                  <a:cubicBezTo>
                    <a:pt x="28017" y="21150"/>
                    <a:pt x="27165" y="20352"/>
                    <a:pt x="27502" y="18400"/>
                  </a:cubicBezTo>
                  <a:lnTo>
                    <a:pt x="27502" y="18400"/>
                  </a:lnTo>
                  <a:cubicBezTo>
                    <a:pt x="28336" y="19678"/>
                    <a:pt x="28709" y="20902"/>
                    <a:pt x="29472" y="21239"/>
                  </a:cubicBezTo>
                  <a:cubicBezTo>
                    <a:pt x="30678" y="21771"/>
                    <a:pt x="30785" y="22641"/>
                    <a:pt x="30927" y="23617"/>
                  </a:cubicBezTo>
                  <a:cubicBezTo>
                    <a:pt x="31016" y="24255"/>
                    <a:pt x="30874" y="24965"/>
                    <a:pt x="31087" y="25551"/>
                  </a:cubicBezTo>
                  <a:cubicBezTo>
                    <a:pt x="31282" y="26083"/>
                    <a:pt x="31832" y="26473"/>
                    <a:pt x="32187" y="26952"/>
                  </a:cubicBezTo>
                  <a:cubicBezTo>
                    <a:pt x="32275" y="27077"/>
                    <a:pt x="32329" y="27236"/>
                    <a:pt x="32329" y="27396"/>
                  </a:cubicBezTo>
                  <a:lnTo>
                    <a:pt x="34369" y="26225"/>
                  </a:lnTo>
                  <a:cubicBezTo>
                    <a:pt x="33860" y="25322"/>
                    <a:pt x="33670" y="24632"/>
                    <a:pt x="34867" y="24632"/>
                  </a:cubicBezTo>
                  <a:cubicBezTo>
                    <a:pt x="34964" y="24632"/>
                    <a:pt x="35070" y="24636"/>
                    <a:pt x="35185" y="24646"/>
                  </a:cubicBezTo>
                  <a:cubicBezTo>
                    <a:pt x="35416" y="25462"/>
                    <a:pt x="35718" y="26189"/>
                    <a:pt x="35753" y="26917"/>
                  </a:cubicBezTo>
                  <a:cubicBezTo>
                    <a:pt x="35859" y="28390"/>
                    <a:pt x="37013" y="29011"/>
                    <a:pt x="38024" y="29224"/>
                  </a:cubicBezTo>
                  <a:cubicBezTo>
                    <a:pt x="38126" y="29247"/>
                    <a:pt x="38227" y="29254"/>
                    <a:pt x="38330" y="29254"/>
                  </a:cubicBezTo>
                  <a:cubicBezTo>
                    <a:pt x="38476" y="29254"/>
                    <a:pt x="38623" y="29240"/>
                    <a:pt x="38773" y="29240"/>
                  </a:cubicBezTo>
                  <a:cubicBezTo>
                    <a:pt x="39073" y="29240"/>
                    <a:pt x="39384" y="29296"/>
                    <a:pt x="39710" y="29632"/>
                  </a:cubicBezTo>
                  <a:cubicBezTo>
                    <a:pt x="39812" y="29734"/>
                    <a:pt x="39986" y="29769"/>
                    <a:pt x="40202" y="29769"/>
                  </a:cubicBezTo>
                  <a:cubicBezTo>
                    <a:pt x="40620" y="29769"/>
                    <a:pt x="41193" y="29637"/>
                    <a:pt x="41697" y="29614"/>
                  </a:cubicBezTo>
                  <a:lnTo>
                    <a:pt x="41697" y="29614"/>
                  </a:lnTo>
                  <a:cubicBezTo>
                    <a:pt x="41182" y="31175"/>
                    <a:pt x="41608" y="32825"/>
                    <a:pt x="39657" y="33517"/>
                  </a:cubicBezTo>
                  <a:cubicBezTo>
                    <a:pt x="37368" y="32683"/>
                    <a:pt x="34369" y="33198"/>
                    <a:pt x="32488" y="30608"/>
                  </a:cubicBezTo>
                  <a:cubicBezTo>
                    <a:pt x="32240" y="30253"/>
                    <a:pt x="31388" y="30306"/>
                    <a:pt x="30820" y="30217"/>
                  </a:cubicBezTo>
                  <a:cubicBezTo>
                    <a:pt x="30607" y="30217"/>
                    <a:pt x="30395" y="30270"/>
                    <a:pt x="30182" y="30324"/>
                  </a:cubicBezTo>
                  <a:lnTo>
                    <a:pt x="29507" y="32151"/>
                  </a:lnTo>
                  <a:cubicBezTo>
                    <a:pt x="27875" y="31246"/>
                    <a:pt x="26686" y="29969"/>
                    <a:pt x="25373" y="29259"/>
                  </a:cubicBezTo>
                  <a:cubicBezTo>
                    <a:pt x="23918" y="28496"/>
                    <a:pt x="23794" y="27431"/>
                    <a:pt x="23794" y="26456"/>
                  </a:cubicBezTo>
                  <a:cubicBezTo>
                    <a:pt x="23808" y="24745"/>
                    <a:pt x="23906" y="24354"/>
                    <a:pt x="23055" y="24354"/>
                  </a:cubicBezTo>
                  <a:cubicBezTo>
                    <a:pt x="22802" y="24354"/>
                    <a:pt x="22466" y="24388"/>
                    <a:pt x="22020" y="24433"/>
                  </a:cubicBezTo>
                  <a:cubicBezTo>
                    <a:pt x="21712" y="24458"/>
                    <a:pt x="21377" y="24558"/>
                    <a:pt x="21074" y="24558"/>
                  </a:cubicBezTo>
                  <a:cubicBezTo>
                    <a:pt x="20958" y="24558"/>
                    <a:pt x="20846" y="24543"/>
                    <a:pt x="20742" y="24504"/>
                  </a:cubicBezTo>
                  <a:cubicBezTo>
                    <a:pt x="20157" y="24291"/>
                    <a:pt x="19678" y="23670"/>
                    <a:pt x="19092" y="23546"/>
                  </a:cubicBezTo>
                  <a:cubicBezTo>
                    <a:pt x="19019" y="23530"/>
                    <a:pt x="18944" y="23524"/>
                    <a:pt x="18868" y="23524"/>
                  </a:cubicBezTo>
                  <a:cubicBezTo>
                    <a:pt x="18388" y="23524"/>
                    <a:pt x="17849" y="23788"/>
                    <a:pt x="17363" y="23788"/>
                  </a:cubicBezTo>
                  <a:cubicBezTo>
                    <a:pt x="17305" y="23788"/>
                    <a:pt x="17249" y="23784"/>
                    <a:pt x="17193" y="23776"/>
                  </a:cubicBezTo>
                  <a:cubicBezTo>
                    <a:pt x="17025" y="23751"/>
                    <a:pt x="16855" y="23741"/>
                    <a:pt x="16686" y="23741"/>
                  </a:cubicBezTo>
                  <a:cubicBezTo>
                    <a:pt x="15885" y="23741"/>
                    <a:pt x="15077" y="23971"/>
                    <a:pt x="14280" y="23971"/>
                  </a:cubicBezTo>
                  <a:cubicBezTo>
                    <a:pt x="13809" y="23971"/>
                    <a:pt x="13342" y="23890"/>
                    <a:pt x="12882" y="23634"/>
                  </a:cubicBezTo>
                  <a:cubicBezTo>
                    <a:pt x="12688" y="23891"/>
                    <a:pt x="12389" y="23939"/>
                    <a:pt x="12067" y="23939"/>
                  </a:cubicBezTo>
                  <a:cubicBezTo>
                    <a:pt x="11878" y="23939"/>
                    <a:pt x="11682" y="23923"/>
                    <a:pt x="11494" y="23923"/>
                  </a:cubicBezTo>
                  <a:cubicBezTo>
                    <a:pt x="11005" y="23923"/>
                    <a:pt x="10573" y="24032"/>
                    <a:pt x="10486" y="24823"/>
                  </a:cubicBezTo>
                  <a:cubicBezTo>
                    <a:pt x="8943" y="25125"/>
                    <a:pt x="8925" y="26935"/>
                    <a:pt x="7594" y="27644"/>
                  </a:cubicBezTo>
                  <a:cubicBezTo>
                    <a:pt x="6636" y="28159"/>
                    <a:pt x="5270" y="28461"/>
                    <a:pt x="4720" y="29365"/>
                  </a:cubicBezTo>
                  <a:cubicBezTo>
                    <a:pt x="3992" y="30554"/>
                    <a:pt x="2733" y="30874"/>
                    <a:pt x="1899" y="31779"/>
                  </a:cubicBezTo>
                  <a:cubicBezTo>
                    <a:pt x="1420" y="32311"/>
                    <a:pt x="1100" y="33021"/>
                    <a:pt x="692" y="33695"/>
                  </a:cubicBezTo>
                  <a:lnTo>
                    <a:pt x="2058" y="34529"/>
                  </a:lnTo>
                  <a:lnTo>
                    <a:pt x="0" y="40331"/>
                  </a:lnTo>
                  <a:cubicBezTo>
                    <a:pt x="568" y="41839"/>
                    <a:pt x="1828" y="42460"/>
                    <a:pt x="1579" y="43844"/>
                  </a:cubicBezTo>
                  <a:cubicBezTo>
                    <a:pt x="1526" y="44093"/>
                    <a:pt x="4542" y="47659"/>
                    <a:pt x="4720" y="47677"/>
                  </a:cubicBezTo>
                  <a:cubicBezTo>
                    <a:pt x="6407" y="47823"/>
                    <a:pt x="7973" y="48589"/>
                    <a:pt x="9698" y="48589"/>
                  </a:cubicBezTo>
                  <a:cubicBezTo>
                    <a:pt x="10059" y="48589"/>
                    <a:pt x="10428" y="48555"/>
                    <a:pt x="10806" y="48475"/>
                  </a:cubicBezTo>
                  <a:cubicBezTo>
                    <a:pt x="10987" y="48438"/>
                    <a:pt x="11194" y="48420"/>
                    <a:pt x="11413" y="48420"/>
                  </a:cubicBezTo>
                  <a:cubicBezTo>
                    <a:pt x="12352" y="48420"/>
                    <a:pt x="13516" y="48748"/>
                    <a:pt x="13875" y="49309"/>
                  </a:cubicBezTo>
                  <a:cubicBezTo>
                    <a:pt x="14692" y="50587"/>
                    <a:pt x="15916" y="50622"/>
                    <a:pt x="17140" y="51048"/>
                  </a:cubicBezTo>
                  <a:lnTo>
                    <a:pt x="16076" y="56140"/>
                  </a:lnTo>
                  <a:cubicBezTo>
                    <a:pt x="17477" y="57542"/>
                    <a:pt x="16874" y="59405"/>
                    <a:pt x="17513" y="60896"/>
                  </a:cubicBezTo>
                  <a:cubicBezTo>
                    <a:pt x="17939" y="61907"/>
                    <a:pt x="17566" y="62439"/>
                    <a:pt x="17105" y="63291"/>
                  </a:cubicBezTo>
                  <a:cubicBezTo>
                    <a:pt x="16484" y="64409"/>
                    <a:pt x="14922" y="65544"/>
                    <a:pt x="15526" y="66751"/>
                  </a:cubicBezTo>
                  <a:cubicBezTo>
                    <a:pt x="16359" y="68454"/>
                    <a:pt x="16218" y="70264"/>
                    <a:pt x="16218" y="71879"/>
                  </a:cubicBezTo>
                  <a:cubicBezTo>
                    <a:pt x="16218" y="73795"/>
                    <a:pt x="17726" y="75427"/>
                    <a:pt x="16697" y="77361"/>
                  </a:cubicBezTo>
                  <a:cubicBezTo>
                    <a:pt x="17566" y="77539"/>
                    <a:pt x="18134" y="77610"/>
                    <a:pt x="18684" y="77787"/>
                  </a:cubicBezTo>
                  <a:cubicBezTo>
                    <a:pt x="19160" y="77941"/>
                    <a:pt x="19615" y="78007"/>
                    <a:pt x="20054" y="78007"/>
                  </a:cubicBezTo>
                  <a:cubicBezTo>
                    <a:pt x="21942" y="78007"/>
                    <a:pt x="23543" y="76798"/>
                    <a:pt x="25284" y="76208"/>
                  </a:cubicBezTo>
                  <a:cubicBezTo>
                    <a:pt x="25497" y="74416"/>
                    <a:pt x="27183" y="74310"/>
                    <a:pt x="28336" y="73671"/>
                  </a:cubicBezTo>
                  <a:cubicBezTo>
                    <a:pt x="29472" y="73032"/>
                    <a:pt x="29064" y="71826"/>
                    <a:pt x="29436" y="71240"/>
                  </a:cubicBezTo>
                  <a:cubicBezTo>
                    <a:pt x="30359" y="70814"/>
                    <a:pt x="31051" y="70495"/>
                    <a:pt x="31761" y="70175"/>
                  </a:cubicBezTo>
                  <a:cubicBezTo>
                    <a:pt x="32701" y="69750"/>
                    <a:pt x="34032" y="69998"/>
                    <a:pt x="34351" y="68472"/>
                  </a:cubicBezTo>
                  <a:cubicBezTo>
                    <a:pt x="34564" y="67407"/>
                    <a:pt x="35593" y="66680"/>
                    <a:pt x="35682" y="65456"/>
                  </a:cubicBezTo>
                  <a:cubicBezTo>
                    <a:pt x="35789" y="64196"/>
                    <a:pt x="36179" y="62972"/>
                    <a:pt x="36427" y="61783"/>
                  </a:cubicBezTo>
                  <a:cubicBezTo>
                    <a:pt x="38255" y="60576"/>
                    <a:pt x="39869" y="58979"/>
                    <a:pt x="41786" y="58376"/>
                  </a:cubicBezTo>
                  <a:cubicBezTo>
                    <a:pt x="44997" y="57365"/>
                    <a:pt x="46843" y="55306"/>
                    <a:pt x="48156" y="52432"/>
                  </a:cubicBezTo>
                  <a:cubicBezTo>
                    <a:pt x="47847" y="52304"/>
                    <a:pt x="47534" y="52259"/>
                    <a:pt x="47221" y="52259"/>
                  </a:cubicBezTo>
                  <a:cubicBezTo>
                    <a:pt x="46487" y="52259"/>
                    <a:pt x="45750" y="52505"/>
                    <a:pt x="45050" y="52505"/>
                  </a:cubicBezTo>
                  <a:cubicBezTo>
                    <a:pt x="44519" y="52505"/>
                    <a:pt x="44011" y="52363"/>
                    <a:pt x="43542" y="51864"/>
                  </a:cubicBezTo>
                  <a:cubicBezTo>
                    <a:pt x="44838" y="50108"/>
                    <a:pt x="44909" y="50037"/>
                    <a:pt x="46293" y="49859"/>
                  </a:cubicBezTo>
                  <a:cubicBezTo>
                    <a:pt x="49646" y="49451"/>
                    <a:pt x="52822" y="48599"/>
                    <a:pt x="55395" y="46222"/>
                  </a:cubicBezTo>
                  <a:cubicBezTo>
                    <a:pt x="55484" y="45760"/>
                    <a:pt x="55697" y="45281"/>
                    <a:pt x="55643" y="44838"/>
                  </a:cubicBezTo>
                  <a:cubicBezTo>
                    <a:pt x="55519" y="44022"/>
                    <a:pt x="55359" y="43205"/>
                    <a:pt x="55164" y="42389"/>
                  </a:cubicBezTo>
                  <a:lnTo>
                    <a:pt x="54224" y="42886"/>
                  </a:lnTo>
                  <a:lnTo>
                    <a:pt x="53887" y="41254"/>
                  </a:lnTo>
                  <a:lnTo>
                    <a:pt x="53017" y="42655"/>
                  </a:lnTo>
                  <a:cubicBezTo>
                    <a:pt x="51775" y="40810"/>
                    <a:pt x="49327" y="39763"/>
                    <a:pt x="49735" y="36906"/>
                  </a:cubicBezTo>
                  <a:lnTo>
                    <a:pt x="49735" y="36906"/>
                  </a:lnTo>
                  <a:cubicBezTo>
                    <a:pt x="51738" y="37643"/>
                    <a:pt x="51709" y="40841"/>
                    <a:pt x="54224" y="40841"/>
                  </a:cubicBezTo>
                  <a:cubicBezTo>
                    <a:pt x="54315" y="40841"/>
                    <a:pt x="54410" y="40836"/>
                    <a:pt x="54508" y="40828"/>
                  </a:cubicBezTo>
                  <a:cubicBezTo>
                    <a:pt x="55927" y="42620"/>
                    <a:pt x="57968" y="43134"/>
                    <a:pt x="59831" y="43365"/>
                  </a:cubicBezTo>
                  <a:lnTo>
                    <a:pt x="61091" y="47286"/>
                  </a:lnTo>
                  <a:lnTo>
                    <a:pt x="62244" y="46683"/>
                  </a:lnTo>
                  <a:lnTo>
                    <a:pt x="61215" y="57010"/>
                  </a:lnTo>
                  <a:cubicBezTo>
                    <a:pt x="61641" y="57382"/>
                    <a:pt x="62102" y="57613"/>
                    <a:pt x="62208" y="57950"/>
                  </a:cubicBezTo>
                  <a:cubicBezTo>
                    <a:pt x="62350" y="58411"/>
                    <a:pt x="62226" y="58944"/>
                    <a:pt x="62226" y="59547"/>
                  </a:cubicBezTo>
                  <a:cubicBezTo>
                    <a:pt x="64054" y="58323"/>
                    <a:pt x="61783" y="56531"/>
                    <a:pt x="63397" y="55164"/>
                  </a:cubicBezTo>
                  <a:cubicBezTo>
                    <a:pt x="64338" y="54348"/>
                    <a:pt x="63894" y="52503"/>
                    <a:pt x="65420" y="51421"/>
                  </a:cubicBezTo>
                  <a:cubicBezTo>
                    <a:pt x="66236" y="50835"/>
                    <a:pt x="66627" y="49575"/>
                    <a:pt x="67407" y="48670"/>
                  </a:cubicBezTo>
                  <a:cubicBezTo>
                    <a:pt x="71098" y="31370"/>
                    <a:pt x="63805" y="13556"/>
                    <a:pt x="49451" y="3265"/>
                  </a:cubicBezTo>
                  <a:lnTo>
                    <a:pt x="47836" y="4223"/>
                  </a:lnTo>
                  <a:lnTo>
                    <a:pt x="47286" y="3425"/>
                  </a:lnTo>
                  <a:lnTo>
                    <a:pt x="45068" y="5465"/>
                  </a:lnTo>
                  <a:lnTo>
                    <a:pt x="44802" y="2963"/>
                  </a:lnTo>
                  <a:cubicBezTo>
                    <a:pt x="44483" y="4383"/>
                    <a:pt x="44412" y="5554"/>
                    <a:pt x="43383" y="6193"/>
                  </a:cubicBezTo>
                  <a:lnTo>
                    <a:pt x="41094" y="4844"/>
                  </a:lnTo>
                  <a:lnTo>
                    <a:pt x="41253" y="4702"/>
                  </a:lnTo>
                  <a:lnTo>
                    <a:pt x="43436" y="4525"/>
                  </a:lnTo>
                  <a:cubicBezTo>
                    <a:pt x="43312" y="3975"/>
                    <a:pt x="43329" y="3673"/>
                    <a:pt x="43205" y="3567"/>
                  </a:cubicBezTo>
                  <a:cubicBezTo>
                    <a:pt x="41857" y="2502"/>
                    <a:pt x="40153" y="1934"/>
                    <a:pt x="38929" y="657"/>
                  </a:cubicBezTo>
                  <a:cubicBezTo>
                    <a:pt x="38787" y="497"/>
                    <a:pt x="38592" y="390"/>
                    <a:pt x="38379" y="319"/>
                  </a:cubicBezTo>
                  <a:cubicBezTo>
                    <a:pt x="37729" y="119"/>
                    <a:pt x="37080" y="1"/>
                    <a:pt x="3643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6032245" y="3317811"/>
              <a:ext cx="62149" cy="151155"/>
            </a:xfrm>
            <a:custGeom>
              <a:avLst/>
              <a:gdLst/>
              <a:ahLst/>
              <a:cxnLst/>
              <a:rect l="l" t="t" r="r" b="b"/>
              <a:pathLst>
                <a:path w="10771" h="26208" extrusionOk="0">
                  <a:moveTo>
                    <a:pt x="266" y="1"/>
                  </a:moveTo>
                  <a:lnTo>
                    <a:pt x="266" y="1"/>
                  </a:lnTo>
                  <a:cubicBezTo>
                    <a:pt x="0" y="9316"/>
                    <a:pt x="2679" y="18489"/>
                    <a:pt x="7914" y="26208"/>
                  </a:cubicBezTo>
                  <a:lnTo>
                    <a:pt x="9014" y="25995"/>
                  </a:lnTo>
                  <a:cubicBezTo>
                    <a:pt x="9954" y="24078"/>
                    <a:pt x="9617" y="22073"/>
                    <a:pt x="9475" y="20068"/>
                  </a:cubicBezTo>
                  <a:cubicBezTo>
                    <a:pt x="9422" y="19412"/>
                    <a:pt x="9120" y="18347"/>
                    <a:pt x="9386" y="18188"/>
                  </a:cubicBezTo>
                  <a:cubicBezTo>
                    <a:pt x="10753" y="17336"/>
                    <a:pt x="10274" y="15881"/>
                    <a:pt x="10770" y="14834"/>
                  </a:cubicBezTo>
                  <a:cubicBezTo>
                    <a:pt x="9777" y="13415"/>
                    <a:pt x="8890" y="12137"/>
                    <a:pt x="7328" y="11161"/>
                  </a:cubicBezTo>
                  <a:cubicBezTo>
                    <a:pt x="5270" y="9901"/>
                    <a:pt x="3194" y="8216"/>
                    <a:pt x="3247" y="5235"/>
                  </a:cubicBezTo>
                  <a:cubicBezTo>
                    <a:pt x="3265" y="4649"/>
                    <a:pt x="2999" y="3709"/>
                    <a:pt x="2591" y="3514"/>
                  </a:cubicBezTo>
                  <a:cubicBezTo>
                    <a:pt x="1295" y="2893"/>
                    <a:pt x="479" y="1562"/>
                    <a:pt x="408" y="604"/>
                  </a:cubicBezTo>
                  <a:cubicBezTo>
                    <a:pt x="373" y="391"/>
                    <a:pt x="337" y="196"/>
                    <a:pt x="26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6189159" y="3073176"/>
              <a:ext cx="117131" cy="35868"/>
            </a:xfrm>
            <a:custGeom>
              <a:avLst/>
              <a:gdLst/>
              <a:ahLst/>
              <a:cxnLst/>
              <a:rect l="l" t="t" r="r" b="b"/>
              <a:pathLst>
                <a:path w="20300" h="6219" extrusionOk="0">
                  <a:moveTo>
                    <a:pt x="17629" y="0"/>
                  </a:moveTo>
                  <a:cubicBezTo>
                    <a:pt x="12187" y="0"/>
                    <a:pt x="6775" y="976"/>
                    <a:pt x="1651" y="2882"/>
                  </a:cubicBezTo>
                  <a:cubicBezTo>
                    <a:pt x="1207" y="3344"/>
                    <a:pt x="764" y="3823"/>
                    <a:pt x="302" y="4266"/>
                  </a:cubicBezTo>
                  <a:cubicBezTo>
                    <a:pt x="1" y="4568"/>
                    <a:pt x="231" y="5402"/>
                    <a:pt x="214" y="6218"/>
                  </a:cubicBezTo>
                  <a:cubicBezTo>
                    <a:pt x="1402" y="5473"/>
                    <a:pt x="2201" y="4834"/>
                    <a:pt x="3141" y="4408"/>
                  </a:cubicBezTo>
                  <a:cubicBezTo>
                    <a:pt x="5525" y="3347"/>
                    <a:pt x="8003" y="2632"/>
                    <a:pt x="10607" y="2632"/>
                  </a:cubicBezTo>
                  <a:cubicBezTo>
                    <a:pt x="11182" y="2632"/>
                    <a:pt x="11763" y="2666"/>
                    <a:pt x="12350" y="2740"/>
                  </a:cubicBezTo>
                  <a:cubicBezTo>
                    <a:pt x="12586" y="2362"/>
                    <a:pt x="12876" y="2257"/>
                    <a:pt x="13186" y="2257"/>
                  </a:cubicBezTo>
                  <a:cubicBezTo>
                    <a:pt x="13571" y="2257"/>
                    <a:pt x="13986" y="2419"/>
                    <a:pt x="14364" y="2419"/>
                  </a:cubicBezTo>
                  <a:cubicBezTo>
                    <a:pt x="14550" y="2419"/>
                    <a:pt x="14727" y="2379"/>
                    <a:pt x="14887" y="2261"/>
                  </a:cubicBezTo>
                  <a:cubicBezTo>
                    <a:pt x="16502" y="1072"/>
                    <a:pt x="18472" y="718"/>
                    <a:pt x="20299" y="79"/>
                  </a:cubicBezTo>
                  <a:cubicBezTo>
                    <a:pt x="19409" y="26"/>
                    <a:pt x="18519" y="0"/>
                    <a:pt x="1762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6123036" y="3116815"/>
              <a:ext cx="22734" cy="17095"/>
            </a:xfrm>
            <a:custGeom>
              <a:avLst/>
              <a:gdLst/>
              <a:ahLst/>
              <a:cxnLst/>
              <a:rect l="l" t="t" r="r" b="b"/>
              <a:pathLst>
                <a:path w="3940" h="2964" extrusionOk="0">
                  <a:moveTo>
                    <a:pt x="3940" y="1"/>
                  </a:moveTo>
                  <a:lnTo>
                    <a:pt x="3940" y="1"/>
                  </a:lnTo>
                  <a:cubicBezTo>
                    <a:pt x="2573" y="923"/>
                    <a:pt x="1260" y="1899"/>
                    <a:pt x="1" y="2964"/>
                  </a:cubicBezTo>
                  <a:cubicBezTo>
                    <a:pt x="1651" y="2839"/>
                    <a:pt x="2964" y="2094"/>
                    <a:pt x="3656" y="568"/>
                  </a:cubicBezTo>
                  <a:cubicBezTo>
                    <a:pt x="3744" y="373"/>
                    <a:pt x="3833" y="196"/>
                    <a:pt x="394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6099493" y="3152223"/>
              <a:ext cx="3999" cy="4205"/>
            </a:xfrm>
            <a:custGeom>
              <a:avLst/>
              <a:gdLst/>
              <a:ahLst/>
              <a:cxnLst/>
              <a:rect l="l" t="t" r="r" b="b"/>
              <a:pathLst>
                <a:path w="693" h="729" extrusionOk="0">
                  <a:moveTo>
                    <a:pt x="693" y="1"/>
                  </a:moveTo>
                  <a:cubicBezTo>
                    <a:pt x="462" y="231"/>
                    <a:pt x="231" y="480"/>
                    <a:pt x="1" y="728"/>
                  </a:cubicBezTo>
                  <a:cubicBezTo>
                    <a:pt x="284" y="533"/>
                    <a:pt x="533" y="285"/>
                    <a:pt x="6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6350890" y="3500386"/>
              <a:ext cx="45156" cy="42581"/>
            </a:xfrm>
            <a:custGeom>
              <a:avLst/>
              <a:gdLst/>
              <a:ahLst/>
              <a:cxnLst/>
              <a:rect l="l" t="t" r="r" b="b"/>
              <a:pathLst>
                <a:path w="7826" h="7383" extrusionOk="0">
                  <a:moveTo>
                    <a:pt x="7648" y="1"/>
                  </a:moveTo>
                  <a:lnTo>
                    <a:pt x="7648" y="1"/>
                  </a:lnTo>
                  <a:cubicBezTo>
                    <a:pt x="6488" y="417"/>
                    <a:pt x="5728" y="1543"/>
                    <a:pt x="4541" y="1543"/>
                  </a:cubicBezTo>
                  <a:cubicBezTo>
                    <a:pt x="4311" y="1543"/>
                    <a:pt x="4065" y="1501"/>
                    <a:pt x="3797" y="1403"/>
                  </a:cubicBezTo>
                  <a:cubicBezTo>
                    <a:pt x="3766" y="1397"/>
                    <a:pt x="3735" y="1395"/>
                    <a:pt x="3704" y="1395"/>
                  </a:cubicBezTo>
                  <a:cubicBezTo>
                    <a:pt x="3523" y="1395"/>
                    <a:pt x="3348" y="1482"/>
                    <a:pt x="3212" y="1633"/>
                  </a:cubicBezTo>
                  <a:cubicBezTo>
                    <a:pt x="2520" y="3567"/>
                    <a:pt x="142" y="4490"/>
                    <a:pt x="0" y="7045"/>
                  </a:cubicBezTo>
                  <a:lnTo>
                    <a:pt x="1633" y="7382"/>
                  </a:lnTo>
                  <a:cubicBezTo>
                    <a:pt x="2662" y="6353"/>
                    <a:pt x="3655" y="5306"/>
                    <a:pt x="4844" y="4419"/>
                  </a:cubicBezTo>
                  <a:cubicBezTo>
                    <a:pt x="6211" y="3390"/>
                    <a:pt x="7825" y="2219"/>
                    <a:pt x="764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4"/>
            <p:cNvSpPr/>
            <p:nvPr/>
          </p:nvSpPr>
          <p:spPr>
            <a:xfrm>
              <a:off x="6263064" y="3138409"/>
              <a:ext cx="28469" cy="38688"/>
            </a:xfrm>
            <a:custGeom>
              <a:avLst/>
              <a:gdLst/>
              <a:ahLst/>
              <a:cxnLst/>
              <a:rect l="l" t="t" r="r" b="b"/>
              <a:pathLst>
                <a:path w="4934" h="6708" extrusionOk="0">
                  <a:moveTo>
                    <a:pt x="2094" y="0"/>
                  </a:moveTo>
                  <a:lnTo>
                    <a:pt x="2094" y="0"/>
                  </a:lnTo>
                  <a:cubicBezTo>
                    <a:pt x="0" y="1420"/>
                    <a:pt x="3052" y="2467"/>
                    <a:pt x="1988" y="4454"/>
                  </a:cubicBezTo>
                  <a:lnTo>
                    <a:pt x="817" y="4756"/>
                  </a:lnTo>
                  <a:cubicBezTo>
                    <a:pt x="1243" y="6707"/>
                    <a:pt x="2822" y="6228"/>
                    <a:pt x="3851" y="6619"/>
                  </a:cubicBezTo>
                  <a:lnTo>
                    <a:pt x="4933" y="5430"/>
                  </a:lnTo>
                  <a:cubicBezTo>
                    <a:pt x="4685" y="3993"/>
                    <a:pt x="2768" y="2875"/>
                    <a:pt x="4206" y="1207"/>
                  </a:cubicBezTo>
                  <a:cubicBezTo>
                    <a:pt x="3883" y="979"/>
                    <a:pt x="3846" y="221"/>
                    <a:pt x="3400" y="221"/>
                  </a:cubicBezTo>
                  <a:cubicBezTo>
                    <a:pt x="3257" y="221"/>
                    <a:pt x="3072" y="299"/>
                    <a:pt x="2822" y="497"/>
                  </a:cubicBezTo>
                  <a:cubicBezTo>
                    <a:pt x="2815" y="502"/>
                    <a:pt x="2807" y="505"/>
                    <a:pt x="2796" y="505"/>
                  </a:cubicBezTo>
                  <a:cubicBezTo>
                    <a:pt x="2667" y="505"/>
                    <a:pt x="2259" y="115"/>
                    <a:pt x="20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4"/>
            <p:cNvSpPr/>
            <p:nvPr/>
          </p:nvSpPr>
          <p:spPr>
            <a:xfrm>
              <a:off x="6251907" y="3097504"/>
              <a:ext cx="26011" cy="13686"/>
            </a:xfrm>
            <a:custGeom>
              <a:avLst/>
              <a:gdLst/>
              <a:ahLst/>
              <a:cxnLst/>
              <a:rect l="l" t="t" r="r" b="b"/>
              <a:pathLst>
                <a:path w="4508" h="2373" extrusionOk="0">
                  <a:moveTo>
                    <a:pt x="1606" y="0"/>
                  </a:moveTo>
                  <a:cubicBezTo>
                    <a:pt x="1091" y="0"/>
                    <a:pt x="558" y="171"/>
                    <a:pt x="0" y="723"/>
                  </a:cubicBezTo>
                  <a:cubicBezTo>
                    <a:pt x="430" y="1555"/>
                    <a:pt x="972" y="2195"/>
                    <a:pt x="1679" y="2195"/>
                  </a:cubicBezTo>
                  <a:cubicBezTo>
                    <a:pt x="1906" y="2195"/>
                    <a:pt x="2151" y="2129"/>
                    <a:pt x="2414" y="1982"/>
                  </a:cubicBezTo>
                  <a:cubicBezTo>
                    <a:pt x="2981" y="1663"/>
                    <a:pt x="4507" y="2373"/>
                    <a:pt x="4064" y="456"/>
                  </a:cubicBezTo>
                  <a:lnTo>
                    <a:pt x="4064" y="456"/>
                  </a:lnTo>
                  <a:cubicBezTo>
                    <a:pt x="4046" y="457"/>
                    <a:pt x="4028" y="457"/>
                    <a:pt x="4010" y="457"/>
                  </a:cubicBezTo>
                  <a:cubicBezTo>
                    <a:pt x="3239" y="457"/>
                    <a:pt x="2447" y="0"/>
                    <a:pt x="160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6251498" y="3152108"/>
              <a:ext cx="21609" cy="17008"/>
            </a:xfrm>
            <a:custGeom>
              <a:avLst/>
              <a:gdLst/>
              <a:ahLst/>
              <a:cxnLst/>
              <a:rect l="l" t="t" r="r" b="b"/>
              <a:pathLst>
                <a:path w="3745" h="2949" extrusionOk="0">
                  <a:moveTo>
                    <a:pt x="1345" y="1"/>
                  </a:moveTo>
                  <a:cubicBezTo>
                    <a:pt x="985" y="1"/>
                    <a:pt x="770" y="142"/>
                    <a:pt x="568" y="429"/>
                  </a:cubicBezTo>
                  <a:cubicBezTo>
                    <a:pt x="213" y="943"/>
                    <a:pt x="249" y="1706"/>
                    <a:pt x="0" y="2948"/>
                  </a:cubicBezTo>
                  <a:lnTo>
                    <a:pt x="3744" y="695"/>
                  </a:lnTo>
                  <a:cubicBezTo>
                    <a:pt x="2515" y="235"/>
                    <a:pt x="1810" y="1"/>
                    <a:pt x="134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6000718" y="3070557"/>
              <a:ext cx="587865" cy="517731"/>
            </a:xfrm>
            <a:custGeom>
              <a:avLst/>
              <a:gdLst/>
              <a:ahLst/>
              <a:cxnLst/>
              <a:rect l="l" t="t" r="r" b="b"/>
              <a:pathLst>
                <a:path w="101883" h="89767" extrusionOk="0">
                  <a:moveTo>
                    <a:pt x="50267" y="444"/>
                  </a:moveTo>
                  <a:cubicBezTo>
                    <a:pt x="55590" y="462"/>
                    <a:pt x="60878" y="1384"/>
                    <a:pt x="65881" y="3177"/>
                  </a:cubicBezTo>
                  <a:cubicBezTo>
                    <a:pt x="89445" y="11622"/>
                    <a:pt x="101883" y="37138"/>
                    <a:pt x="93614" y="60186"/>
                  </a:cubicBezTo>
                  <a:cubicBezTo>
                    <a:pt x="87173" y="78160"/>
                    <a:pt x="70033" y="89321"/>
                    <a:pt x="51598" y="89321"/>
                  </a:cubicBezTo>
                  <a:cubicBezTo>
                    <a:pt x="46275" y="89321"/>
                    <a:pt x="41005" y="88381"/>
                    <a:pt x="36002" y="86588"/>
                  </a:cubicBezTo>
                  <a:cubicBezTo>
                    <a:pt x="12421" y="78143"/>
                    <a:pt x="0" y="52628"/>
                    <a:pt x="8251" y="29597"/>
                  </a:cubicBezTo>
                  <a:cubicBezTo>
                    <a:pt x="14692" y="11605"/>
                    <a:pt x="31850" y="444"/>
                    <a:pt x="50267" y="444"/>
                  </a:cubicBezTo>
                  <a:close/>
                  <a:moveTo>
                    <a:pt x="50267" y="0"/>
                  </a:moveTo>
                  <a:cubicBezTo>
                    <a:pt x="45672" y="0"/>
                    <a:pt x="41094" y="692"/>
                    <a:pt x="36711" y="2041"/>
                  </a:cubicBezTo>
                  <a:cubicBezTo>
                    <a:pt x="32364" y="3372"/>
                    <a:pt x="28265" y="5359"/>
                    <a:pt x="24504" y="7896"/>
                  </a:cubicBezTo>
                  <a:cubicBezTo>
                    <a:pt x="11640" y="16644"/>
                    <a:pt x="4347" y="31531"/>
                    <a:pt x="5341" y="47056"/>
                  </a:cubicBezTo>
                  <a:cubicBezTo>
                    <a:pt x="5714" y="52858"/>
                    <a:pt x="7222" y="58536"/>
                    <a:pt x="9777" y="63753"/>
                  </a:cubicBezTo>
                  <a:cubicBezTo>
                    <a:pt x="12350" y="69022"/>
                    <a:pt x="15898" y="73760"/>
                    <a:pt x="20245" y="77681"/>
                  </a:cubicBezTo>
                  <a:cubicBezTo>
                    <a:pt x="28930" y="85568"/>
                    <a:pt x="40125" y="89766"/>
                    <a:pt x="51538" y="89766"/>
                  </a:cubicBezTo>
                  <a:cubicBezTo>
                    <a:pt x="56096" y="89766"/>
                    <a:pt x="60690" y="89097"/>
                    <a:pt x="65172" y="87724"/>
                  </a:cubicBezTo>
                  <a:cubicBezTo>
                    <a:pt x="69501" y="86376"/>
                    <a:pt x="73618" y="84406"/>
                    <a:pt x="77361" y="81851"/>
                  </a:cubicBezTo>
                  <a:cubicBezTo>
                    <a:pt x="90225" y="73121"/>
                    <a:pt x="97518" y="58234"/>
                    <a:pt x="96524" y="42709"/>
                  </a:cubicBezTo>
                  <a:cubicBezTo>
                    <a:pt x="96152" y="36907"/>
                    <a:pt x="94643" y="31229"/>
                    <a:pt x="92088" y="26012"/>
                  </a:cubicBezTo>
                  <a:cubicBezTo>
                    <a:pt x="89533" y="20743"/>
                    <a:pt x="85985" y="16005"/>
                    <a:pt x="81620" y="12084"/>
                  </a:cubicBezTo>
                  <a:cubicBezTo>
                    <a:pt x="73032" y="4330"/>
                    <a:pt x="61854" y="36"/>
                    <a:pt x="502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" name="Google Shape;275;p34"/>
          <p:cNvGrpSpPr/>
          <p:nvPr/>
        </p:nvGrpSpPr>
        <p:grpSpPr>
          <a:xfrm>
            <a:off x="706882" y="757100"/>
            <a:ext cx="189489" cy="332132"/>
            <a:chOff x="8370831" y="3202002"/>
            <a:chExt cx="218129" cy="382376"/>
          </a:xfrm>
        </p:grpSpPr>
        <p:sp>
          <p:nvSpPr>
            <p:cNvPr id="276" name="Google Shape;276;p34"/>
            <p:cNvSpPr/>
            <p:nvPr/>
          </p:nvSpPr>
          <p:spPr>
            <a:xfrm>
              <a:off x="8370831" y="3202002"/>
              <a:ext cx="218129" cy="382376"/>
            </a:xfrm>
            <a:custGeom>
              <a:avLst/>
              <a:gdLst/>
              <a:ahLst/>
              <a:cxnLst/>
              <a:rect l="l" t="t" r="r" b="b"/>
              <a:pathLst>
                <a:path w="23990" h="42054" extrusionOk="0">
                  <a:moveTo>
                    <a:pt x="11991" y="0"/>
                  </a:moveTo>
                  <a:cubicBezTo>
                    <a:pt x="11992" y="0"/>
                    <a:pt x="11992" y="0"/>
                    <a:pt x="11993" y="0"/>
                  </a:cubicBezTo>
                  <a:lnTo>
                    <a:pt x="11993" y="0"/>
                  </a:lnTo>
                  <a:cubicBezTo>
                    <a:pt x="11994" y="0"/>
                    <a:pt x="11995" y="0"/>
                    <a:pt x="11995" y="0"/>
                  </a:cubicBezTo>
                  <a:close/>
                  <a:moveTo>
                    <a:pt x="11993" y="0"/>
                  </a:moveTo>
                  <a:cubicBezTo>
                    <a:pt x="5373" y="1"/>
                    <a:pt x="1" y="4974"/>
                    <a:pt x="1" y="11110"/>
                  </a:cubicBezTo>
                  <a:cubicBezTo>
                    <a:pt x="1" y="14754"/>
                    <a:pt x="1894" y="17985"/>
                    <a:pt x="4823" y="20011"/>
                  </a:cubicBezTo>
                  <a:lnTo>
                    <a:pt x="12062" y="42054"/>
                  </a:lnTo>
                  <a:lnTo>
                    <a:pt x="18950" y="20154"/>
                  </a:lnTo>
                  <a:cubicBezTo>
                    <a:pt x="21999" y="18136"/>
                    <a:pt x="23990" y="14843"/>
                    <a:pt x="23990" y="11110"/>
                  </a:cubicBezTo>
                  <a:cubicBezTo>
                    <a:pt x="23990" y="4978"/>
                    <a:pt x="18618" y="1"/>
                    <a:pt x="1199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D72A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8397745" y="3226607"/>
              <a:ext cx="164347" cy="152181"/>
            </a:xfrm>
            <a:custGeom>
              <a:avLst/>
              <a:gdLst/>
              <a:ahLst/>
              <a:cxnLst/>
              <a:rect l="l" t="t" r="r" b="b"/>
              <a:pathLst>
                <a:path w="18075" h="16737" extrusionOk="0">
                  <a:moveTo>
                    <a:pt x="9035" y="0"/>
                  </a:moveTo>
                  <a:cubicBezTo>
                    <a:pt x="4045" y="0"/>
                    <a:pt x="1" y="3747"/>
                    <a:pt x="1" y="8368"/>
                  </a:cubicBezTo>
                  <a:cubicBezTo>
                    <a:pt x="1" y="12990"/>
                    <a:pt x="4045" y="16736"/>
                    <a:pt x="9035" y="16736"/>
                  </a:cubicBezTo>
                  <a:cubicBezTo>
                    <a:pt x="14026" y="16736"/>
                    <a:pt x="18075" y="12990"/>
                    <a:pt x="18075" y="8368"/>
                  </a:cubicBezTo>
                  <a:cubicBezTo>
                    <a:pt x="18075" y="3747"/>
                    <a:pt x="14030" y="0"/>
                    <a:pt x="9035" y="0"/>
                  </a:cubicBezTo>
                  <a:close/>
                </a:path>
              </a:pathLst>
            </a:custGeom>
            <a:solidFill>
              <a:srgbClr val="AD72AE"/>
            </a:solidFill>
            <a:ln w="9525" cap="flat" cmpd="sng">
              <a:solidFill>
                <a:srgbClr val="AD72A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34"/>
          <p:cNvSpPr txBox="1">
            <a:spLocks noGrp="1"/>
          </p:cNvSpPr>
          <p:nvPr>
            <p:ph type="ctrTitle"/>
          </p:nvPr>
        </p:nvSpPr>
        <p:spPr>
          <a:xfrm>
            <a:off x="1434525" y="514125"/>
            <a:ext cx="67638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Milestones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79" name="Google Shape;279;p34"/>
          <p:cNvCxnSpPr/>
          <p:nvPr/>
        </p:nvCxnSpPr>
        <p:spPr>
          <a:xfrm>
            <a:off x="589650" y="3018600"/>
            <a:ext cx="8117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80" name="Google Shape;280;p34"/>
          <p:cNvSpPr/>
          <p:nvPr/>
        </p:nvSpPr>
        <p:spPr>
          <a:xfrm>
            <a:off x="1332592" y="2858575"/>
            <a:ext cx="936300" cy="31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rPr>
              <a:t>2002</a:t>
            </a:r>
            <a:endParaRPr sz="1800">
              <a:solidFill>
                <a:schemeClr val="dk1"/>
              </a:solidFill>
              <a:latin typeface="Spartan Black"/>
              <a:ea typeface="Spartan Black"/>
              <a:cs typeface="Spartan Black"/>
              <a:sym typeface="Spartan Black"/>
            </a:endParaRPr>
          </a:p>
        </p:txBody>
      </p:sp>
      <p:sp>
        <p:nvSpPr>
          <p:cNvPr id="281" name="Google Shape;281;p34"/>
          <p:cNvSpPr/>
          <p:nvPr/>
        </p:nvSpPr>
        <p:spPr>
          <a:xfrm>
            <a:off x="3087455" y="2858575"/>
            <a:ext cx="936300" cy="31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rPr>
              <a:t>2010</a:t>
            </a:r>
            <a:endParaRPr sz="1800">
              <a:solidFill>
                <a:schemeClr val="dk1"/>
              </a:solidFill>
              <a:latin typeface="Spartan Black"/>
              <a:ea typeface="Spartan Black"/>
              <a:cs typeface="Spartan Black"/>
              <a:sym typeface="Spartan Black"/>
            </a:endParaRPr>
          </a:p>
        </p:txBody>
      </p:sp>
      <p:sp>
        <p:nvSpPr>
          <p:cNvPr id="282" name="Google Shape;282;p34"/>
          <p:cNvSpPr/>
          <p:nvPr/>
        </p:nvSpPr>
        <p:spPr>
          <a:xfrm>
            <a:off x="5412215" y="2858525"/>
            <a:ext cx="936300" cy="31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rPr>
              <a:t>2015</a:t>
            </a:r>
            <a:endParaRPr sz="1800">
              <a:solidFill>
                <a:schemeClr val="dk1"/>
              </a:solidFill>
              <a:latin typeface="Spartan Black"/>
              <a:ea typeface="Spartan Black"/>
              <a:cs typeface="Spartan Black"/>
              <a:sym typeface="Spartan Black"/>
            </a:endParaRPr>
          </a:p>
        </p:txBody>
      </p:sp>
      <p:sp>
        <p:nvSpPr>
          <p:cNvPr id="283" name="Google Shape;283;p34"/>
          <p:cNvSpPr/>
          <p:nvPr/>
        </p:nvSpPr>
        <p:spPr>
          <a:xfrm>
            <a:off x="7053582" y="2858575"/>
            <a:ext cx="936300" cy="31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rPr>
              <a:t>2019</a:t>
            </a:r>
            <a:endParaRPr sz="1800">
              <a:solidFill>
                <a:schemeClr val="dk1"/>
              </a:solidFill>
              <a:latin typeface="Spartan Black"/>
              <a:ea typeface="Spartan Black"/>
              <a:cs typeface="Spartan Black"/>
              <a:sym typeface="Spartan Black"/>
            </a:endParaRPr>
          </a:p>
        </p:txBody>
      </p:sp>
      <p:grpSp>
        <p:nvGrpSpPr>
          <p:cNvPr id="284" name="Google Shape;284;p34"/>
          <p:cNvGrpSpPr/>
          <p:nvPr/>
        </p:nvGrpSpPr>
        <p:grpSpPr>
          <a:xfrm>
            <a:off x="602400" y="3349489"/>
            <a:ext cx="2396400" cy="1479371"/>
            <a:chOff x="526200" y="3349643"/>
            <a:chExt cx="2396400" cy="1114739"/>
          </a:xfrm>
        </p:grpSpPr>
        <p:sp>
          <p:nvSpPr>
            <p:cNvPr id="285" name="Google Shape;285;p34"/>
            <p:cNvSpPr/>
            <p:nvPr/>
          </p:nvSpPr>
          <p:spPr>
            <a:xfrm rot="-5400000">
              <a:off x="1545900" y="3405293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rgbClr val="AD72AE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526200" y="3468683"/>
              <a:ext cx="2396400" cy="995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63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34"/>
          <p:cNvSpPr txBox="1"/>
          <p:nvPr/>
        </p:nvSpPr>
        <p:spPr>
          <a:xfrm>
            <a:off x="680100" y="3519708"/>
            <a:ext cx="22410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rPr>
              <a:t>FOUNDED</a:t>
            </a:r>
            <a:endParaRPr sz="1200">
              <a:solidFill>
                <a:schemeClr val="dk1"/>
              </a:solidFill>
              <a:latin typeface="Spartan ExtraBold"/>
              <a:ea typeface="Spartan ExtraBold"/>
              <a:cs typeface="Spartan ExtraBold"/>
              <a:sym typeface="Spartan ExtraBold"/>
            </a:endParaRPr>
          </a:p>
        </p:txBody>
      </p:sp>
      <p:grpSp>
        <p:nvGrpSpPr>
          <p:cNvPr id="288" name="Google Shape;288;p34"/>
          <p:cNvGrpSpPr/>
          <p:nvPr/>
        </p:nvGrpSpPr>
        <p:grpSpPr>
          <a:xfrm>
            <a:off x="4734000" y="3349714"/>
            <a:ext cx="2396400" cy="1479371"/>
            <a:chOff x="4353000" y="3349643"/>
            <a:chExt cx="2396400" cy="1114739"/>
          </a:xfrm>
        </p:grpSpPr>
        <p:sp>
          <p:nvSpPr>
            <p:cNvPr id="289" name="Google Shape;289;p34"/>
            <p:cNvSpPr/>
            <p:nvPr/>
          </p:nvSpPr>
          <p:spPr>
            <a:xfrm rot="-5400000">
              <a:off x="5372700" y="3405293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rgbClr val="AD72AE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4353000" y="3468683"/>
              <a:ext cx="2396400" cy="995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63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34"/>
          <p:cNvSpPr txBox="1"/>
          <p:nvPr/>
        </p:nvSpPr>
        <p:spPr>
          <a:xfrm>
            <a:off x="4811700" y="3519708"/>
            <a:ext cx="22410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rPr>
              <a:t>HUB NICOSIA</a:t>
            </a:r>
            <a:endParaRPr sz="1200">
              <a:solidFill>
                <a:schemeClr val="dk1"/>
              </a:solidFill>
              <a:latin typeface="Spartan ExtraBold"/>
              <a:ea typeface="Spartan ExtraBold"/>
              <a:cs typeface="Spartan ExtraBold"/>
              <a:sym typeface="Spartan ExtraBold"/>
            </a:endParaRPr>
          </a:p>
        </p:txBody>
      </p:sp>
      <p:sp>
        <p:nvSpPr>
          <p:cNvPr id="292" name="Google Shape;292;p34"/>
          <p:cNvSpPr txBox="1"/>
          <p:nvPr/>
        </p:nvSpPr>
        <p:spPr>
          <a:xfrm>
            <a:off x="665550" y="3700088"/>
            <a:ext cx="22701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The leading organisation in the country in the fields of social entrepreneurship and social innovation</a:t>
            </a:r>
            <a:endParaRPr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93" name="Google Shape;293;p34"/>
          <p:cNvSpPr txBox="1"/>
          <p:nvPr/>
        </p:nvSpPr>
        <p:spPr>
          <a:xfrm>
            <a:off x="4558625" y="3776300"/>
            <a:ext cx="26829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Founded "Hub Nicosia”, </a:t>
            </a:r>
            <a:endParaRPr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a coworking space and educational center</a:t>
            </a:r>
            <a:endParaRPr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294" name="Google Shape;294;p34"/>
          <p:cNvGrpSpPr/>
          <p:nvPr/>
        </p:nvGrpSpPr>
        <p:grpSpPr>
          <a:xfrm>
            <a:off x="7084800" y="1331695"/>
            <a:ext cx="2396400" cy="1371536"/>
            <a:chOff x="6246600" y="1575125"/>
            <a:chExt cx="2396400" cy="1128093"/>
          </a:xfrm>
        </p:grpSpPr>
        <p:sp>
          <p:nvSpPr>
            <p:cNvPr id="295" name="Google Shape;295;p34"/>
            <p:cNvSpPr/>
            <p:nvPr/>
          </p:nvSpPr>
          <p:spPr>
            <a:xfrm rot="5400000">
              <a:off x="7266300" y="2401868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rgbClr val="AD72AE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6246600" y="1575125"/>
              <a:ext cx="2396400" cy="995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63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34"/>
          <p:cNvSpPr txBox="1"/>
          <p:nvPr/>
        </p:nvSpPr>
        <p:spPr>
          <a:xfrm>
            <a:off x="7010100" y="1473750"/>
            <a:ext cx="22410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rPr>
              <a:t>RESEARCH &amp; POLICY </a:t>
            </a:r>
            <a:endParaRPr sz="1200">
              <a:solidFill>
                <a:schemeClr val="dk1"/>
              </a:solidFill>
              <a:latin typeface="Spartan ExtraBold"/>
              <a:ea typeface="Spartan ExtraBold"/>
              <a:cs typeface="Spartan ExtraBold"/>
              <a:sym typeface="Spartan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Spartan ExtraBold"/>
              <a:ea typeface="Spartan ExtraBold"/>
              <a:cs typeface="Spartan ExtraBold"/>
              <a:sym typeface="Spartan ExtraBold"/>
            </a:endParaRPr>
          </a:p>
        </p:txBody>
      </p:sp>
      <p:grpSp>
        <p:nvGrpSpPr>
          <p:cNvPr id="298" name="Google Shape;298;p34"/>
          <p:cNvGrpSpPr/>
          <p:nvPr/>
        </p:nvGrpSpPr>
        <p:grpSpPr>
          <a:xfrm>
            <a:off x="2358000" y="1331717"/>
            <a:ext cx="2396400" cy="1371536"/>
            <a:chOff x="2434200" y="1575125"/>
            <a:chExt cx="2396400" cy="1128093"/>
          </a:xfrm>
        </p:grpSpPr>
        <p:sp>
          <p:nvSpPr>
            <p:cNvPr id="299" name="Google Shape;299;p34"/>
            <p:cNvSpPr/>
            <p:nvPr/>
          </p:nvSpPr>
          <p:spPr>
            <a:xfrm rot="5400000">
              <a:off x="3453900" y="2401868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rgbClr val="AD72AE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2434200" y="1575125"/>
              <a:ext cx="2396400" cy="995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63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34"/>
          <p:cNvSpPr txBox="1"/>
          <p:nvPr/>
        </p:nvSpPr>
        <p:spPr>
          <a:xfrm>
            <a:off x="2363400" y="1620144"/>
            <a:ext cx="23964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Organised the first conference and events on  Social Entrepreneurship in Cyprus</a:t>
            </a:r>
            <a:endParaRPr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02" name="Google Shape;302;p34"/>
          <p:cNvSpPr txBox="1"/>
          <p:nvPr/>
        </p:nvSpPr>
        <p:spPr>
          <a:xfrm>
            <a:off x="2476000" y="1397550"/>
            <a:ext cx="2241000" cy="2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Spartan ExtraBold"/>
                <a:ea typeface="Spartan ExtraBold"/>
                <a:cs typeface="Spartan ExtraBold"/>
                <a:sym typeface="Spartan ExtraBold"/>
              </a:rPr>
              <a:t>PIONEER EVENTS</a:t>
            </a:r>
            <a:endParaRPr sz="1200">
              <a:solidFill>
                <a:schemeClr val="dk1"/>
              </a:solidFill>
              <a:latin typeface="Spartan ExtraBold"/>
              <a:ea typeface="Spartan ExtraBold"/>
              <a:cs typeface="Spartan ExtraBold"/>
              <a:sym typeface="Spartan ExtraBold"/>
            </a:endParaRPr>
          </a:p>
        </p:txBody>
      </p:sp>
      <p:grpSp>
        <p:nvGrpSpPr>
          <p:cNvPr id="303" name="Google Shape;303;p34"/>
          <p:cNvGrpSpPr/>
          <p:nvPr/>
        </p:nvGrpSpPr>
        <p:grpSpPr>
          <a:xfrm rot="5400000" flipH="1">
            <a:off x="3223305" y="3398186"/>
            <a:ext cx="665789" cy="577800"/>
            <a:chOff x="808386" y="3264409"/>
            <a:chExt cx="665789" cy="577800"/>
          </a:xfrm>
        </p:grpSpPr>
        <p:sp>
          <p:nvSpPr>
            <p:cNvPr id="304" name="Google Shape;304;p34"/>
            <p:cNvSpPr/>
            <p:nvPr/>
          </p:nvSpPr>
          <p:spPr>
            <a:xfrm>
              <a:off x="1117175" y="3430459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808386" y="3264409"/>
              <a:ext cx="546300" cy="5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34"/>
          <p:cNvSpPr txBox="1"/>
          <p:nvPr/>
        </p:nvSpPr>
        <p:spPr>
          <a:xfrm>
            <a:off x="6793075" y="1573000"/>
            <a:ext cx="25989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“Policy document on developing the social enterprise ecosystem in Cyprus” </a:t>
            </a:r>
            <a:endParaRPr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F4D53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endParaRPr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307" name="Google Shape;307;p34"/>
          <p:cNvGrpSpPr/>
          <p:nvPr/>
        </p:nvGrpSpPr>
        <p:grpSpPr>
          <a:xfrm rot="5400000" flipH="1">
            <a:off x="7935468" y="3383549"/>
            <a:ext cx="695064" cy="577800"/>
            <a:chOff x="808386" y="3307550"/>
            <a:chExt cx="695064" cy="577800"/>
          </a:xfrm>
        </p:grpSpPr>
        <p:sp>
          <p:nvSpPr>
            <p:cNvPr id="308" name="Google Shape;308;p34"/>
            <p:cNvSpPr/>
            <p:nvPr/>
          </p:nvSpPr>
          <p:spPr>
            <a:xfrm>
              <a:off x="1146450" y="3452963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808386" y="3307550"/>
              <a:ext cx="546300" cy="5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34"/>
          <p:cNvGrpSpPr/>
          <p:nvPr/>
        </p:nvGrpSpPr>
        <p:grpSpPr>
          <a:xfrm rot="5400000">
            <a:off x="1467705" y="2062180"/>
            <a:ext cx="665789" cy="577800"/>
            <a:chOff x="808386" y="3270464"/>
            <a:chExt cx="665789" cy="577800"/>
          </a:xfrm>
        </p:grpSpPr>
        <p:sp>
          <p:nvSpPr>
            <p:cNvPr id="311" name="Google Shape;311;p34"/>
            <p:cNvSpPr/>
            <p:nvPr/>
          </p:nvSpPr>
          <p:spPr>
            <a:xfrm>
              <a:off x="1117175" y="3436514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808386" y="3270464"/>
              <a:ext cx="546300" cy="57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34"/>
          <p:cNvGrpSpPr/>
          <p:nvPr/>
        </p:nvGrpSpPr>
        <p:grpSpPr>
          <a:xfrm>
            <a:off x="1660256" y="2141956"/>
            <a:ext cx="280689" cy="277985"/>
            <a:chOff x="3860250" y="1427025"/>
            <a:chExt cx="487900" cy="483200"/>
          </a:xfrm>
        </p:grpSpPr>
        <p:sp>
          <p:nvSpPr>
            <p:cNvPr id="314" name="Google Shape;314;p34"/>
            <p:cNvSpPr/>
            <p:nvPr/>
          </p:nvSpPr>
          <p:spPr>
            <a:xfrm>
              <a:off x="3875800" y="1427025"/>
              <a:ext cx="472350" cy="468650"/>
            </a:xfrm>
            <a:custGeom>
              <a:avLst/>
              <a:gdLst/>
              <a:ahLst/>
              <a:cxnLst/>
              <a:rect l="l" t="t" r="r" b="b"/>
              <a:pathLst>
                <a:path w="18894" h="18746" extrusionOk="0">
                  <a:moveTo>
                    <a:pt x="15874" y="1821"/>
                  </a:moveTo>
                  <a:lnTo>
                    <a:pt x="6498" y="9403"/>
                  </a:lnTo>
                  <a:lnTo>
                    <a:pt x="1918" y="5629"/>
                  </a:lnTo>
                  <a:lnTo>
                    <a:pt x="15874" y="1821"/>
                  </a:lnTo>
                  <a:close/>
                  <a:moveTo>
                    <a:pt x="14524" y="4370"/>
                  </a:moveTo>
                  <a:lnTo>
                    <a:pt x="8425" y="11912"/>
                  </a:lnTo>
                  <a:lnTo>
                    <a:pt x="6257" y="12634"/>
                  </a:lnTo>
                  <a:lnTo>
                    <a:pt x="6981" y="10469"/>
                  </a:lnTo>
                  <a:lnTo>
                    <a:pt x="14524" y="4370"/>
                  </a:lnTo>
                  <a:close/>
                  <a:moveTo>
                    <a:pt x="17072" y="3020"/>
                  </a:moveTo>
                  <a:lnTo>
                    <a:pt x="13265" y="16976"/>
                  </a:lnTo>
                  <a:lnTo>
                    <a:pt x="9491" y="12392"/>
                  </a:lnTo>
                  <a:lnTo>
                    <a:pt x="17072" y="3020"/>
                  </a:lnTo>
                  <a:close/>
                  <a:moveTo>
                    <a:pt x="18298" y="0"/>
                  </a:moveTo>
                  <a:cubicBezTo>
                    <a:pt x="18286" y="0"/>
                    <a:pt x="18274" y="0"/>
                    <a:pt x="18262" y="3"/>
                  </a:cubicBezTo>
                  <a:lnTo>
                    <a:pt x="18253" y="3"/>
                  </a:lnTo>
                  <a:cubicBezTo>
                    <a:pt x="18238" y="6"/>
                    <a:pt x="18223" y="6"/>
                    <a:pt x="18211" y="12"/>
                  </a:cubicBezTo>
                  <a:lnTo>
                    <a:pt x="18193" y="15"/>
                  </a:lnTo>
                  <a:lnTo>
                    <a:pt x="18178" y="18"/>
                  </a:lnTo>
                  <a:lnTo>
                    <a:pt x="562" y="4822"/>
                  </a:lnTo>
                  <a:cubicBezTo>
                    <a:pt x="121" y="4943"/>
                    <a:pt x="0" y="5511"/>
                    <a:pt x="351" y="5804"/>
                  </a:cubicBezTo>
                  <a:lnTo>
                    <a:pt x="5834" y="10321"/>
                  </a:lnTo>
                  <a:lnTo>
                    <a:pt x="4826" y="13349"/>
                  </a:lnTo>
                  <a:cubicBezTo>
                    <a:pt x="4696" y="13732"/>
                    <a:pt x="4991" y="14098"/>
                    <a:pt x="5359" y="14098"/>
                  </a:cubicBezTo>
                  <a:cubicBezTo>
                    <a:pt x="5418" y="14098"/>
                    <a:pt x="5479" y="14089"/>
                    <a:pt x="5541" y="14068"/>
                  </a:cubicBezTo>
                  <a:lnTo>
                    <a:pt x="8570" y="13060"/>
                  </a:lnTo>
                  <a:lnTo>
                    <a:pt x="13087" y="18540"/>
                  </a:lnTo>
                  <a:cubicBezTo>
                    <a:pt x="13195" y="18670"/>
                    <a:pt x="13355" y="18745"/>
                    <a:pt x="13525" y="18745"/>
                  </a:cubicBezTo>
                  <a:cubicBezTo>
                    <a:pt x="13564" y="18745"/>
                    <a:pt x="13603" y="18742"/>
                    <a:pt x="13642" y="18733"/>
                  </a:cubicBezTo>
                  <a:cubicBezTo>
                    <a:pt x="13848" y="18691"/>
                    <a:pt x="14014" y="18534"/>
                    <a:pt x="14071" y="18328"/>
                  </a:cubicBezTo>
                  <a:lnTo>
                    <a:pt x="18875" y="716"/>
                  </a:lnTo>
                  <a:cubicBezTo>
                    <a:pt x="18875" y="710"/>
                    <a:pt x="18875" y="704"/>
                    <a:pt x="18878" y="698"/>
                  </a:cubicBezTo>
                  <a:lnTo>
                    <a:pt x="18881" y="683"/>
                  </a:lnTo>
                  <a:cubicBezTo>
                    <a:pt x="18884" y="668"/>
                    <a:pt x="18887" y="653"/>
                    <a:pt x="18890" y="637"/>
                  </a:cubicBezTo>
                  <a:cubicBezTo>
                    <a:pt x="18890" y="637"/>
                    <a:pt x="18890" y="634"/>
                    <a:pt x="18890" y="631"/>
                  </a:cubicBezTo>
                  <a:cubicBezTo>
                    <a:pt x="18890" y="619"/>
                    <a:pt x="18890" y="604"/>
                    <a:pt x="18893" y="592"/>
                  </a:cubicBezTo>
                  <a:lnTo>
                    <a:pt x="18893" y="580"/>
                  </a:lnTo>
                  <a:cubicBezTo>
                    <a:pt x="18893" y="568"/>
                    <a:pt x="18893" y="553"/>
                    <a:pt x="18893" y="541"/>
                  </a:cubicBezTo>
                  <a:cubicBezTo>
                    <a:pt x="18893" y="538"/>
                    <a:pt x="18893" y="535"/>
                    <a:pt x="18893" y="532"/>
                  </a:cubicBezTo>
                  <a:cubicBezTo>
                    <a:pt x="18893" y="517"/>
                    <a:pt x="18890" y="502"/>
                    <a:pt x="18890" y="487"/>
                  </a:cubicBezTo>
                  <a:cubicBezTo>
                    <a:pt x="18890" y="483"/>
                    <a:pt x="18890" y="480"/>
                    <a:pt x="18887" y="477"/>
                  </a:cubicBezTo>
                  <a:cubicBezTo>
                    <a:pt x="18887" y="465"/>
                    <a:pt x="18884" y="453"/>
                    <a:pt x="18881" y="441"/>
                  </a:cubicBezTo>
                  <a:lnTo>
                    <a:pt x="18878" y="429"/>
                  </a:lnTo>
                  <a:cubicBezTo>
                    <a:pt x="18875" y="417"/>
                    <a:pt x="18872" y="402"/>
                    <a:pt x="18866" y="390"/>
                  </a:cubicBezTo>
                  <a:cubicBezTo>
                    <a:pt x="18866" y="387"/>
                    <a:pt x="18866" y="384"/>
                    <a:pt x="18863" y="381"/>
                  </a:cubicBezTo>
                  <a:cubicBezTo>
                    <a:pt x="18860" y="369"/>
                    <a:pt x="18854" y="354"/>
                    <a:pt x="18848" y="345"/>
                  </a:cubicBezTo>
                  <a:cubicBezTo>
                    <a:pt x="18848" y="339"/>
                    <a:pt x="18845" y="333"/>
                    <a:pt x="18842" y="329"/>
                  </a:cubicBezTo>
                  <a:cubicBezTo>
                    <a:pt x="18839" y="323"/>
                    <a:pt x="18833" y="308"/>
                    <a:pt x="18830" y="299"/>
                  </a:cubicBezTo>
                  <a:cubicBezTo>
                    <a:pt x="18824" y="290"/>
                    <a:pt x="18824" y="290"/>
                    <a:pt x="18821" y="287"/>
                  </a:cubicBezTo>
                  <a:cubicBezTo>
                    <a:pt x="18815" y="275"/>
                    <a:pt x="18806" y="263"/>
                    <a:pt x="18797" y="248"/>
                  </a:cubicBezTo>
                  <a:lnTo>
                    <a:pt x="18790" y="239"/>
                  </a:lnTo>
                  <a:cubicBezTo>
                    <a:pt x="18784" y="230"/>
                    <a:pt x="18775" y="221"/>
                    <a:pt x="18769" y="212"/>
                  </a:cubicBezTo>
                  <a:cubicBezTo>
                    <a:pt x="18760" y="203"/>
                    <a:pt x="18763" y="203"/>
                    <a:pt x="18760" y="200"/>
                  </a:cubicBezTo>
                  <a:cubicBezTo>
                    <a:pt x="18751" y="188"/>
                    <a:pt x="18739" y="176"/>
                    <a:pt x="18727" y="163"/>
                  </a:cubicBezTo>
                  <a:cubicBezTo>
                    <a:pt x="18718" y="154"/>
                    <a:pt x="18706" y="142"/>
                    <a:pt x="18694" y="133"/>
                  </a:cubicBezTo>
                  <a:lnTo>
                    <a:pt x="18682" y="124"/>
                  </a:lnTo>
                  <a:cubicBezTo>
                    <a:pt x="18673" y="115"/>
                    <a:pt x="18664" y="109"/>
                    <a:pt x="18655" y="103"/>
                  </a:cubicBezTo>
                  <a:lnTo>
                    <a:pt x="18643" y="94"/>
                  </a:lnTo>
                  <a:cubicBezTo>
                    <a:pt x="18630" y="88"/>
                    <a:pt x="18618" y="79"/>
                    <a:pt x="18606" y="73"/>
                  </a:cubicBezTo>
                  <a:lnTo>
                    <a:pt x="18591" y="64"/>
                  </a:lnTo>
                  <a:lnTo>
                    <a:pt x="18564" y="52"/>
                  </a:lnTo>
                  <a:lnTo>
                    <a:pt x="18549" y="43"/>
                  </a:lnTo>
                  <a:cubicBezTo>
                    <a:pt x="18537" y="40"/>
                    <a:pt x="18522" y="34"/>
                    <a:pt x="18510" y="28"/>
                  </a:cubicBezTo>
                  <a:lnTo>
                    <a:pt x="18501" y="28"/>
                  </a:lnTo>
                  <a:cubicBezTo>
                    <a:pt x="18489" y="22"/>
                    <a:pt x="18476" y="18"/>
                    <a:pt x="18464" y="15"/>
                  </a:cubicBezTo>
                  <a:lnTo>
                    <a:pt x="18449" y="12"/>
                  </a:lnTo>
                  <a:lnTo>
                    <a:pt x="18416" y="6"/>
                  </a:lnTo>
                  <a:lnTo>
                    <a:pt x="18404" y="3"/>
                  </a:lnTo>
                  <a:cubicBezTo>
                    <a:pt x="18389" y="3"/>
                    <a:pt x="18374" y="0"/>
                    <a:pt x="18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3860250" y="1861675"/>
              <a:ext cx="54675" cy="48550"/>
            </a:xfrm>
            <a:custGeom>
              <a:avLst/>
              <a:gdLst/>
              <a:ahLst/>
              <a:cxnLst/>
              <a:rect l="l" t="t" r="r" b="b"/>
              <a:pathLst>
                <a:path w="2187" h="1942" extrusionOk="0">
                  <a:moveTo>
                    <a:pt x="1563" y="1"/>
                  </a:moveTo>
                  <a:cubicBezTo>
                    <a:pt x="1416" y="1"/>
                    <a:pt x="1268" y="58"/>
                    <a:pt x="1157" y="172"/>
                  </a:cubicBezTo>
                  <a:lnTo>
                    <a:pt x="357" y="976"/>
                  </a:lnTo>
                  <a:cubicBezTo>
                    <a:pt x="0" y="1332"/>
                    <a:pt x="254" y="1942"/>
                    <a:pt x="758" y="1942"/>
                  </a:cubicBezTo>
                  <a:cubicBezTo>
                    <a:pt x="906" y="1942"/>
                    <a:pt x="1051" y="1882"/>
                    <a:pt x="1157" y="1776"/>
                  </a:cubicBezTo>
                  <a:lnTo>
                    <a:pt x="1957" y="973"/>
                  </a:lnTo>
                  <a:cubicBezTo>
                    <a:pt x="2184" y="755"/>
                    <a:pt x="2187" y="390"/>
                    <a:pt x="1963" y="166"/>
                  </a:cubicBezTo>
                  <a:cubicBezTo>
                    <a:pt x="1853" y="56"/>
                    <a:pt x="1708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3923425" y="1801775"/>
              <a:ext cx="51350" cy="48550"/>
            </a:xfrm>
            <a:custGeom>
              <a:avLst/>
              <a:gdLst/>
              <a:ahLst/>
              <a:cxnLst/>
              <a:rect l="l" t="t" r="r" b="b"/>
              <a:pathLst>
                <a:path w="2054" h="1942" extrusionOk="0">
                  <a:moveTo>
                    <a:pt x="1430" y="0"/>
                  </a:moveTo>
                  <a:cubicBezTo>
                    <a:pt x="1286" y="0"/>
                    <a:pt x="1141" y="56"/>
                    <a:pt x="1030" y="168"/>
                  </a:cubicBezTo>
                  <a:lnTo>
                    <a:pt x="230" y="968"/>
                  </a:lnTo>
                  <a:cubicBezTo>
                    <a:pt x="4" y="1189"/>
                    <a:pt x="1" y="1551"/>
                    <a:pt x="224" y="1774"/>
                  </a:cubicBezTo>
                  <a:cubicBezTo>
                    <a:pt x="334" y="1886"/>
                    <a:pt x="478" y="1941"/>
                    <a:pt x="623" y="1941"/>
                  </a:cubicBezTo>
                  <a:cubicBezTo>
                    <a:pt x="771" y="1941"/>
                    <a:pt x="919" y="1883"/>
                    <a:pt x="1030" y="1768"/>
                  </a:cubicBezTo>
                  <a:lnTo>
                    <a:pt x="1831" y="968"/>
                  </a:lnTo>
                  <a:cubicBezTo>
                    <a:pt x="2054" y="745"/>
                    <a:pt x="2051" y="388"/>
                    <a:pt x="1831" y="168"/>
                  </a:cubicBezTo>
                  <a:cubicBezTo>
                    <a:pt x="1720" y="56"/>
                    <a:pt x="1575" y="0"/>
                    <a:pt x="1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  <p:sp>
        <p:nvSpPr>
          <p:cNvPr id="317" name="Google Shape;317;p34"/>
          <p:cNvSpPr/>
          <p:nvPr/>
        </p:nvSpPr>
        <p:spPr>
          <a:xfrm>
            <a:off x="8142657" y="3620853"/>
            <a:ext cx="280688" cy="269010"/>
          </a:xfrm>
          <a:custGeom>
            <a:avLst/>
            <a:gdLst/>
            <a:ahLst/>
            <a:cxnLst/>
            <a:rect l="l" t="t" r="r" b="b"/>
            <a:pathLst>
              <a:path w="18772" h="17991" extrusionOk="0">
                <a:moveTo>
                  <a:pt x="17492" y="6197"/>
                </a:moveTo>
                <a:lnTo>
                  <a:pt x="17217" y="8063"/>
                </a:lnTo>
                <a:lnTo>
                  <a:pt x="15626" y="6472"/>
                </a:lnTo>
                <a:lnTo>
                  <a:pt x="17492" y="6197"/>
                </a:lnTo>
                <a:close/>
                <a:moveTo>
                  <a:pt x="6055" y="9391"/>
                </a:moveTo>
                <a:lnTo>
                  <a:pt x="6055" y="16858"/>
                </a:lnTo>
                <a:lnTo>
                  <a:pt x="1133" y="16858"/>
                </a:lnTo>
                <a:lnTo>
                  <a:pt x="1133" y="13332"/>
                </a:lnTo>
                <a:lnTo>
                  <a:pt x="6055" y="9391"/>
                </a:lnTo>
                <a:close/>
                <a:moveTo>
                  <a:pt x="7187" y="9141"/>
                </a:moveTo>
                <a:lnTo>
                  <a:pt x="11903" y="11568"/>
                </a:lnTo>
                <a:lnTo>
                  <a:pt x="11903" y="16858"/>
                </a:lnTo>
                <a:lnTo>
                  <a:pt x="7187" y="16858"/>
                </a:lnTo>
                <a:lnTo>
                  <a:pt x="7187" y="9141"/>
                </a:lnTo>
                <a:close/>
                <a:moveTo>
                  <a:pt x="565" y="1"/>
                </a:moveTo>
                <a:cubicBezTo>
                  <a:pt x="254" y="1"/>
                  <a:pt x="1" y="255"/>
                  <a:pt x="1" y="569"/>
                </a:cubicBezTo>
                <a:lnTo>
                  <a:pt x="1" y="17423"/>
                </a:lnTo>
                <a:cubicBezTo>
                  <a:pt x="1" y="17737"/>
                  <a:pt x="254" y="17991"/>
                  <a:pt x="565" y="17991"/>
                </a:cubicBezTo>
                <a:lnTo>
                  <a:pt x="18141" y="17991"/>
                </a:lnTo>
                <a:cubicBezTo>
                  <a:pt x="18455" y="17991"/>
                  <a:pt x="18706" y="17737"/>
                  <a:pt x="18706" y="17423"/>
                </a:cubicBezTo>
                <a:cubicBezTo>
                  <a:pt x="18706" y="17112"/>
                  <a:pt x="18455" y="16858"/>
                  <a:pt x="18141" y="16858"/>
                </a:cubicBezTo>
                <a:lnTo>
                  <a:pt x="13033" y="16858"/>
                </a:lnTo>
                <a:lnTo>
                  <a:pt x="13033" y="11457"/>
                </a:lnTo>
                <a:lnTo>
                  <a:pt x="16022" y="8467"/>
                </a:lnTo>
                <a:lnTo>
                  <a:pt x="17214" y="9660"/>
                </a:lnTo>
                <a:cubicBezTo>
                  <a:pt x="17329" y="9774"/>
                  <a:pt x="17471" y="9826"/>
                  <a:pt x="17611" y="9826"/>
                </a:cubicBezTo>
                <a:cubicBezTo>
                  <a:pt x="17874" y="9826"/>
                  <a:pt x="18129" y="9643"/>
                  <a:pt x="18175" y="9343"/>
                </a:cubicBezTo>
                <a:lnTo>
                  <a:pt x="18721" y="5608"/>
                </a:lnTo>
                <a:cubicBezTo>
                  <a:pt x="18771" y="5262"/>
                  <a:pt x="18501" y="4962"/>
                  <a:pt x="18164" y="4962"/>
                </a:cubicBezTo>
                <a:cubicBezTo>
                  <a:pt x="18137" y="4962"/>
                  <a:pt x="18109" y="4964"/>
                  <a:pt x="18081" y="4968"/>
                </a:cubicBezTo>
                <a:lnTo>
                  <a:pt x="14346" y="5514"/>
                </a:lnTo>
                <a:cubicBezTo>
                  <a:pt x="13887" y="5584"/>
                  <a:pt x="13700" y="6145"/>
                  <a:pt x="14029" y="6475"/>
                </a:cubicBezTo>
                <a:lnTo>
                  <a:pt x="15222" y="7667"/>
                </a:lnTo>
                <a:lnTo>
                  <a:pt x="12359" y="10530"/>
                </a:lnTo>
                <a:lnTo>
                  <a:pt x="6879" y="7710"/>
                </a:lnTo>
                <a:cubicBezTo>
                  <a:pt x="6867" y="7703"/>
                  <a:pt x="6855" y="7697"/>
                  <a:pt x="6846" y="7694"/>
                </a:cubicBezTo>
                <a:lnTo>
                  <a:pt x="6831" y="7688"/>
                </a:lnTo>
                <a:lnTo>
                  <a:pt x="6794" y="7673"/>
                </a:lnTo>
                <a:lnTo>
                  <a:pt x="6776" y="7670"/>
                </a:lnTo>
                <a:cubicBezTo>
                  <a:pt x="6767" y="7667"/>
                  <a:pt x="6755" y="7664"/>
                  <a:pt x="6743" y="7661"/>
                </a:cubicBezTo>
                <a:lnTo>
                  <a:pt x="6728" y="7658"/>
                </a:lnTo>
                <a:cubicBezTo>
                  <a:pt x="6713" y="7655"/>
                  <a:pt x="6695" y="7652"/>
                  <a:pt x="6680" y="7649"/>
                </a:cubicBezTo>
                <a:lnTo>
                  <a:pt x="6553" y="7649"/>
                </a:lnTo>
                <a:cubicBezTo>
                  <a:pt x="6541" y="7649"/>
                  <a:pt x="6526" y="7655"/>
                  <a:pt x="6514" y="7655"/>
                </a:cubicBezTo>
                <a:lnTo>
                  <a:pt x="6495" y="7661"/>
                </a:lnTo>
                <a:cubicBezTo>
                  <a:pt x="6483" y="7661"/>
                  <a:pt x="6474" y="7664"/>
                  <a:pt x="6465" y="7667"/>
                </a:cubicBezTo>
                <a:lnTo>
                  <a:pt x="6447" y="7673"/>
                </a:lnTo>
                <a:cubicBezTo>
                  <a:pt x="6432" y="7679"/>
                  <a:pt x="6417" y="7682"/>
                  <a:pt x="6405" y="7688"/>
                </a:cubicBezTo>
                <a:lnTo>
                  <a:pt x="6387" y="7697"/>
                </a:lnTo>
                <a:lnTo>
                  <a:pt x="6360" y="7710"/>
                </a:lnTo>
                <a:lnTo>
                  <a:pt x="6341" y="7719"/>
                </a:lnTo>
                <a:cubicBezTo>
                  <a:pt x="6332" y="7725"/>
                  <a:pt x="6323" y="7731"/>
                  <a:pt x="6314" y="7737"/>
                </a:cubicBezTo>
                <a:lnTo>
                  <a:pt x="6299" y="7746"/>
                </a:lnTo>
                <a:cubicBezTo>
                  <a:pt x="6287" y="7752"/>
                  <a:pt x="6275" y="7761"/>
                  <a:pt x="6266" y="7770"/>
                </a:cubicBezTo>
                <a:lnTo>
                  <a:pt x="6260" y="7776"/>
                </a:lnTo>
                <a:lnTo>
                  <a:pt x="1133" y="11879"/>
                </a:lnTo>
                <a:lnTo>
                  <a:pt x="1133" y="569"/>
                </a:lnTo>
                <a:cubicBezTo>
                  <a:pt x="1133" y="255"/>
                  <a:pt x="879" y="1"/>
                  <a:pt x="5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E1F2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318" name="Google Shape;318;p34"/>
          <p:cNvGrpSpPr/>
          <p:nvPr/>
        </p:nvGrpSpPr>
        <p:grpSpPr>
          <a:xfrm>
            <a:off x="3371426" y="3559866"/>
            <a:ext cx="380345" cy="390987"/>
            <a:chOff x="4891198" y="2925108"/>
            <a:chExt cx="334634" cy="334634"/>
          </a:xfrm>
        </p:grpSpPr>
        <p:sp>
          <p:nvSpPr>
            <p:cNvPr id="319" name="Google Shape;319;p34"/>
            <p:cNvSpPr/>
            <p:nvPr/>
          </p:nvSpPr>
          <p:spPr>
            <a:xfrm>
              <a:off x="5001830" y="2925108"/>
              <a:ext cx="113338" cy="150831"/>
            </a:xfrm>
            <a:custGeom>
              <a:avLst/>
              <a:gdLst/>
              <a:ahLst/>
              <a:cxnLst/>
              <a:rect l="l" t="t" r="r" b="b"/>
              <a:pathLst>
                <a:path w="3561" h="4739" extrusionOk="0">
                  <a:moveTo>
                    <a:pt x="1822" y="333"/>
                  </a:moveTo>
                  <a:cubicBezTo>
                    <a:pt x="2251" y="333"/>
                    <a:pt x="2596" y="691"/>
                    <a:pt x="2596" y="1107"/>
                  </a:cubicBezTo>
                  <a:lnTo>
                    <a:pt x="2596" y="1214"/>
                  </a:lnTo>
                  <a:lnTo>
                    <a:pt x="2573" y="1214"/>
                  </a:lnTo>
                  <a:cubicBezTo>
                    <a:pt x="2358" y="1155"/>
                    <a:pt x="2275" y="857"/>
                    <a:pt x="2263" y="857"/>
                  </a:cubicBezTo>
                  <a:cubicBezTo>
                    <a:pt x="2251" y="798"/>
                    <a:pt x="2203" y="738"/>
                    <a:pt x="2132" y="738"/>
                  </a:cubicBezTo>
                  <a:cubicBezTo>
                    <a:pt x="2119" y="733"/>
                    <a:pt x="2105" y="731"/>
                    <a:pt x="2092" y="731"/>
                  </a:cubicBezTo>
                  <a:cubicBezTo>
                    <a:pt x="2043" y="731"/>
                    <a:pt x="1993" y="761"/>
                    <a:pt x="1965" y="798"/>
                  </a:cubicBezTo>
                  <a:cubicBezTo>
                    <a:pt x="1668" y="1214"/>
                    <a:pt x="1001" y="1214"/>
                    <a:pt x="1001" y="1214"/>
                  </a:cubicBezTo>
                  <a:lnTo>
                    <a:pt x="953" y="1214"/>
                  </a:lnTo>
                  <a:lnTo>
                    <a:pt x="965" y="1107"/>
                  </a:lnTo>
                  <a:cubicBezTo>
                    <a:pt x="965" y="679"/>
                    <a:pt x="1322" y="333"/>
                    <a:pt x="1739" y="333"/>
                  </a:cubicBezTo>
                  <a:close/>
                  <a:moveTo>
                    <a:pt x="2739" y="1655"/>
                  </a:moveTo>
                  <a:cubicBezTo>
                    <a:pt x="2775" y="1691"/>
                    <a:pt x="2775" y="1715"/>
                    <a:pt x="2775" y="1750"/>
                  </a:cubicBezTo>
                  <a:cubicBezTo>
                    <a:pt x="2775" y="1786"/>
                    <a:pt x="2751" y="1834"/>
                    <a:pt x="2703" y="1845"/>
                  </a:cubicBezTo>
                  <a:lnTo>
                    <a:pt x="2703" y="1655"/>
                  </a:lnTo>
                  <a:close/>
                  <a:moveTo>
                    <a:pt x="846" y="1667"/>
                  </a:moveTo>
                  <a:lnTo>
                    <a:pt x="846" y="1881"/>
                  </a:lnTo>
                  <a:cubicBezTo>
                    <a:pt x="822" y="1845"/>
                    <a:pt x="787" y="1822"/>
                    <a:pt x="787" y="1762"/>
                  </a:cubicBezTo>
                  <a:cubicBezTo>
                    <a:pt x="787" y="1715"/>
                    <a:pt x="810" y="1691"/>
                    <a:pt x="822" y="1667"/>
                  </a:cubicBezTo>
                  <a:close/>
                  <a:moveTo>
                    <a:pt x="2084" y="1179"/>
                  </a:moveTo>
                  <a:cubicBezTo>
                    <a:pt x="2144" y="1298"/>
                    <a:pt x="2251" y="1417"/>
                    <a:pt x="2394" y="1476"/>
                  </a:cubicBezTo>
                  <a:lnTo>
                    <a:pt x="2382" y="1953"/>
                  </a:lnTo>
                  <a:cubicBezTo>
                    <a:pt x="2382" y="2250"/>
                    <a:pt x="2144" y="2477"/>
                    <a:pt x="1858" y="2477"/>
                  </a:cubicBezTo>
                  <a:lnTo>
                    <a:pt x="1715" y="2477"/>
                  </a:lnTo>
                  <a:cubicBezTo>
                    <a:pt x="1418" y="2477"/>
                    <a:pt x="1191" y="2238"/>
                    <a:pt x="1191" y="1953"/>
                  </a:cubicBezTo>
                  <a:lnTo>
                    <a:pt x="1191" y="1524"/>
                  </a:lnTo>
                  <a:cubicBezTo>
                    <a:pt x="1406" y="1488"/>
                    <a:pt x="1787" y="1417"/>
                    <a:pt x="2084" y="1179"/>
                  </a:cubicBezTo>
                  <a:close/>
                  <a:moveTo>
                    <a:pt x="1965" y="2798"/>
                  </a:moveTo>
                  <a:lnTo>
                    <a:pt x="1965" y="2893"/>
                  </a:lnTo>
                  <a:lnTo>
                    <a:pt x="1787" y="3084"/>
                  </a:lnTo>
                  <a:lnTo>
                    <a:pt x="1608" y="2917"/>
                  </a:lnTo>
                  <a:lnTo>
                    <a:pt x="1608" y="2798"/>
                  </a:lnTo>
                  <a:close/>
                  <a:moveTo>
                    <a:pt x="1751" y="0"/>
                  </a:moveTo>
                  <a:cubicBezTo>
                    <a:pt x="1144" y="0"/>
                    <a:pt x="644" y="512"/>
                    <a:pt x="644" y="1119"/>
                  </a:cubicBezTo>
                  <a:lnTo>
                    <a:pt x="644" y="1417"/>
                  </a:lnTo>
                  <a:cubicBezTo>
                    <a:pt x="537" y="1512"/>
                    <a:pt x="465" y="1643"/>
                    <a:pt x="465" y="1774"/>
                  </a:cubicBezTo>
                  <a:cubicBezTo>
                    <a:pt x="465" y="2000"/>
                    <a:pt x="656" y="2203"/>
                    <a:pt x="894" y="2226"/>
                  </a:cubicBezTo>
                  <a:cubicBezTo>
                    <a:pt x="953" y="2429"/>
                    <a:pt x="1108" y="2596"/>
                    <a:pt x="1287" y="2703"/>
                  </a:cubicBezTo>
                  <a:lnTo>
                    <a:pt x="1287" y="2786"/>
                  </a:lnTo>
                  <a:lnTo>
                    <a:pt x="596" y="3060"/>
                  </a:lnTo>
                  <a:cubicBezTo>
                    <a:pt x="537" y="3084"/>
                    <a:pt x="1" y="3298"/>
                    <a:pt x="1" y="3965"/>
                  </a:cubicBezTo>
                  <a:lnTo>
                    <a:pt x="1" y="4560"/>
                  </a:lnTo>
                  <a:cubicBezTo>
                    <a:pt x="1" y="4643"/>
                    <a:pt x="72" y="4727"/>
                    <a:pt x="167" y="4727"/>
                  </a:cubicBezTo>
                  <a:lnTo>
                    <a:pt x="584" y="4727"/>
                  </a:lnTo>
                  <a:cubicBezTo>
                    <a:pt x="668" y="4727"/>
                    <a:pt x="739" y="4643"/>
                    <a:pt x="739" y="4560"/>
                  </a:cubicBezTo>
                  <a:cubicBezTo>
                    <a:pt x="739" y="4465"/>
                    <a:pt x="668" y="4393"/>
                    <a:pt x="584" y="4393"/>
                  </a:cubicBezTo>
                  <a:lnTo>
                    <a:pt x="322" y="4393"/>
                  </a:lnTo>
                  <a:lnTo>
                    <a:pt x="322" y="3965"/>
                  </a:lnTo>
                  <a:cubicBezTo>
                    <a:pt x="322" y="3500"/>
                    <a:pt x="691" y="3369"/>
                    <a:pt x="703" y="3369"/>
                  </a:cubicBezTo>
                  <a:lnTo>
                    <a:pt x="715" y="3369"/>
                  </a:lnTo>
                  <a:lnTo>
                    <a:pt x="1334" y="3131"/>
                  </a:lnTo>
                  <a:lnTo>
                    <a:pt x="1668" y="3453"/>
                  </a:lnTo>
                  <a:cubicBezTo>
                    <a:pt x="1703" y="3489"/>
                    <a:pt x="1739" y="3500"/>
                    <a:pt x="1787" y="3500"/>
                  </a:cubicBezTo>
                  <a:cubicBezTo>
                    <a:pt x="1834" y="3500"/>
                    <a:pt x="1870" y="3489"/>
                    <a:pt x="1906" y="3453"/>
                  </a:cubicBezTo>
                  <a:lnTo>
                    <a:pt x="2215" y="3131"/>
                  </a:lnTo>
                  <a:lnTo>
                    <a:pt x="2846" y="3381"/>
                  </a:lnTo>
                  <a:lnTo>
                    <a:pt x="2858" y="3381"/>
                  </a:lnTo>
                  <a:cubicBezTo>
                    <a:pt x="2858" y="3381"/>
                    <a:pt x="3227" y="3512"/>
                    <a:pt x="3227" y="3977"/>
                  </a:cubicBezTo>
                  <a:lnTo>
                    <a:pt x="3227" y="4405"/>
                  </a:lnTo>
                  <a:lnTo>
                    <a:pt x="1120" y="4405"/>
                  </a:lnTo>
                  <a:cubicBezTo>
                    <a:pt x="1025" y="4405"/>
                    <a:pt x="953" y="4489"/>
                    <a:pt x="953" y="4572"/>
                  </a:cubicBezTo>
                  <a:cubicBezTo>
                    <a:pt x="953" y="4667"/>
                    <a:pt x="1025" y="4739"/>
                    <a:pt x="1120" y="4739"/>
                  </a:cubicBezTo>
                  <a:lnTo>
                    <a:pt x="3394" y="4739"/>
                  </a:lnTo>
                  <a:cubicBezTo>
                    <a:pt x="3477" y="4739"/>
                    <a:pt x="3561" y="4667"/>
                    <a:pt x="3561" y="4572"/>
                  </a:cubicBezTo>
                  <a:lnTo>
                    <a:pt x="3561" y="3977"/>
                  </a:lnTo>
                  <a:cubicBezTo>
                    <a:pt x="3561" y="3310"/>
                    <a:pt x="3037" y="3084"/>
                    <a:pt x="2965" y="3072"/>
                  </a:cubicBezTo>
                  <a:lnTo>
                    <a:pt x="2311" y="2798"/>
                  </a:lnTo>
                  <a:lnTo>
                    <a:pt x="2311" y="2715"/>
                  </a:lnTo>
                  <a:cubicBezTo>
                    <a:pt x="2489" y="2607"/>
                    <a:pt x="2620" y="2441"/>
                    <a:pt x="2692" y="2238"/>
                  </a:cubicBezTo>
                  <a:cubicBezTo>
                    <a:pt x="2930" y="2226"/>
                    <a:pt x="3120" y="2012"/>
                    <a:pt x="3120" y="1774"/>
                  </a:cubicBezTo>
                  <a:cubicBezTo>
                    <a:pt x="3120" y="1631"/>
                    <a:pt x="3049" y="1488"/>
                    <a:pt x="2942" y="1417"/>
                  </a:cubicBezTo>
                  <a:lnTo>
                    <a:pt x="2942" y="1119"/>
                  </a:lnTo>
                  <a:cubicBezTo>
                    <a:pt x="2942" y="512"/>
                    <a:pt x="2442" y="0"/>
                    <a:pt x="18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5102628" y="2933033"/>
              <a:ext cx="98188" cy="76991"/>
            </a:xfrm>
            <a:custGeom>
              <a:avLst/>
              <a:gdLst/>
              <a:ahLst/>
              <a:cxnLst/>
              <a:rect l="l" t="t" r="r" b="b"/>
              <a:pathLst>
                <a:path w="3085" h="2419" extrusionOk="0">
                  <a:moveTo>
                    <a:pt x="181" y="1"/>
                  </a:moveTo>
                  <a:cubicBezTo>
                    <a:pt x="116" y="1"/>
                    <a:pt x="55" y="44"/>
                    <a:pt x="37" y="108"/>
                  </a:cubicBezTo>
                  <a:cubicBezTo>
                    <a:pt x="1" y="192"/>
                    <a:pt x="48" y="287"/>
                    <a:pt x="132" y="323"/>
                  </a:cubicBezTo>
                  <a:cubicBezTo>
                    <a:pt x="1215" y="680"/>
                    <a:pt x="2132" y="1394"/>
                    <a:pt x="2751" y="2347"/>
                  </a:cubicBezTo>
                  <a:cubicBezTo>
                    <a:pt x="2787" y="2394"/>
                    <a:pt x="2846" y="2418"/>
                    <a:pt x="2894" y="2418"/>
                  </a:cubicBezTo>
                  <a:cubicBezTo>
                    <a:pt x="2918" y="2418"/>
                    <a:pt x="2954" y="2406"/>
                    <a:pt x="2977" y="2394"/>
                  </a:cubicBezTo>
                  <a:cubicBezTo>
                    <a:pt x="3049" y="2347"/>
                    <a:pt x="3085" y="2239"/>
                    <a:pt x="3025" y="2168"/>
                  </a:cubicBezTo>
                  <a:cubicBezTo>
                    <a:pt x="2370" y="1156"/>
                    <a:pt x="1382" y="382"/>
                    <a:pt x="239" y="13"/>
                  </a:cubicBezTo>
                  <a:cubicBezTo>
                    <a:pt x="220" y="5"/>
                    <a:pt x="200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4915832" y="2932492"/>
              <a:ext cx="98920" cy="77532"/>
            </a:xfrm>
            <a:custGeom>
              <a:avLst/>
              <a:gdLst/>
              <a:ahLst/>
              <a:cxnLst/>
              <a:rect l="l" t="t" r="r" b="b"/>
              <a:pathLst>
                <a:path w="3108" h="2436" extrusionOk="0">
                  <a:moveTo>
                    <a:pt x="2914" y="0"/>
                  </a:moveTo>
                  <a:cubicBezTo>
                    <a:pt x="2899" y="0"/>
                    <a:pt x="2884" y="2"/>
                    <a:pt x="2869" y="6"/>
                  </a:cubicBezTo>
                  <a:cubicBezTo>
                    <a:pt x="1703" y="375"/>
                    <a:pt x="714" y="1161"/>
                    <a:pt x="36" y="2185"/>
                  </a:cubicBezTo>
                  <a:cubicBezTo>
                    <a:pt x="0" y="2256"/>
                    <a:pt x="24" y="2364"/>
                    <a:pt x="95" y="2411"/>
                  </a:cubicBezTo>
                  <a:cubicBezTo>
                    <a:pt x="131" y="2423"/>
                    <a:pt x="155" y="2435"/>
                    <a:pt x="191" y="2435"/>
                  </a:cubicBezTo>
                  <a:cubicBezTo>
                    <a:pt x="250" y="2435"/>
                    <a:pt x="298" y="2411"/>
                    <a:pt x="322" y="2364"/>
                  </a:cubicBezTo>
                  <a:cubicBezTo>
                    <a:pt x="953" y="1399"/>
                    <a:pt x="1881" y="685"/>
                    <a:pt x="2977" y="328"/>
                  </a:cubicBezTo>
                  <a:cubicBezTo>
                    <a:pt x="3060" y="292"/>
                    <a:pt x="3108" y="209"/>
                    <a:pt x="3072" y="113"/>
                  </a:cubicBezTo>
                  <a:cubicBezTo>
                    <a:pt x="3052" y="44"/>
                    <a:pt x="2984" y="0"/>
                    <a:pt x="29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4915832" y="3174254"/>
              <a:ext cx="80746" cy="70689"/>
            </a:xfrm>
            <a:custGeom>
              <a:avLst/>
              <a:gdLst/>
              <a:ahLst/>
              <a:cxnLst/>
              <a:rect l="l" t="t" r="r" b="b"/>
              <a:pathLst>
                <a:path w="2537" h="2221" extrusionOk="0">
                  <a:moveTo>
                    <a:pt x="185" y="0"/>
                  </a:moveTo>
                  <a:cubicBezTo>
                    <a:pt x="155" y="0"/>
                    <a:pt x="125" y="9"/>
                    <a:pt x="95" y="30"/>
                  </a:cubicBezTo>
                  <a:cubicBezTo>
                    <a:pt x="24" y="78"/>
                    <a:pt x="0" y="185"/>
                    <a:pt x="60" y="256"/>
                  </a:cubicBezTo>
                  <a:cubicBezTo>
                    <a:pt x="607" y="1102"/>
                    <a:pt x="1381" y="1780"/>
                    <a:pt x="2286" y="2209"/>
                  </a:cubicBezTo>
                  <a:cubicBezTo>
                    <a:pt x="2322" y="2221"/>
                    <a:pt x="2334" y="2221"/>
                    <a:pt x="2357" y="2221"/>
                  </a:cubicBezTo>
                  <a:cubicBezTo>
                    <a:pt x="2417" y="2221"/>
                    <a:pt x="2477" y="2197"/>
                    <a:pt x="2512" y="2138"/>
                  </a:cubicBezTo>
                  <a:cubicBezTo>
                    <a:pt x="2536" y="2030"/>
                    <a:pt x="2512" y="1923"/>
                    <a:pt x="2417" y="1899"/>
                  </a:cubicBezTo>
                  <a:cubicBezTo>
                    <a:pt x="1560" y="1495"/>
                    <a:pt x="845" y="864"/>
                    <a:pt x="322" y="78"/>
                  </a:cubicBezTo>
                  <a:cubicBezTo>
                    <a:pt x="291" y="31"/>
                    <a:pt x="240" y="0"/>
                    <a:pt x="1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5121215" y="3173936"/>
              <a:ext cx="79601" cy="69511"/>
            </a:xfrm>
            <a:custGeom>
              <a:avLst/>
              <a:gdLst/>
              <a:ahLst/>
              <a:cxnLst/>
              <a:rect l="l" t="t" r="r" b="b"/>
              <a:pathLst>
                <a:path w="2501" h="2184" extrusionOk="0">
                  <a:moveTo>
                    <a:pt x="2301" y="0"/>
                  </a:moveTo>
                  <a:cubicBezTo>
                    <a:pt x="2250" y="0"/>
                    <a:pt x="2201" y="25"/>
                    <a:pt x="2179" y="76"/>
                  </a:cubicBezTo>
                  <a:cubicBezTo>
                    <a:pt x="1667" y="862"/>
                    <a:pt x="953" y="1481"/>
                    <a:pt x="119" y="1874"/>
                  </a:cubicBezTo>
                  <a:cubicBezTo>
                    <a:pt x="36" y="1921"/>
                    <a:pt x="0" y="2005"/>
                    <a:pt x="48" y="2100"/>
                  </a:cubicBezTo>
                  <a:cubicBezTo>
                    <a:pt x="72" y="2159"/>
                    <a:pt x="131" y="2183"/>
                    <a:pt x="191" y="2183"/>
                  </a:cubicBezTo>
                  <a:cubicBezTo>
                    <a:pt x="226" y="2183"/>
                    <a:pt x="238" y="2183"/>
                    <a:pt x="274" y="2171"/>
                  </a:cubicBezTo>
                  <a:cubicBezTo>
                    <a:pt x="1167" y="1755"/>
                    <a:pt x="1941" y="1088"/>
                    <a:pt x="2477" y="231"/>
                  </a:cubicBezTo>
                  <a:cubicBezTo>
                    <a:pt x="2501" y="183"/>
                    <a:pt x="2489" y="76"/>
                    <a:pt x="2393" y="28"/>
                  </a:cubicBezTo>
                  <a:cubicBezTo>
                    <a:pt x="2366" y="10"/>
                    <a:pt x="2333" y="0"/>
                    <a:pt x="23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4891198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6" y="1203"/>
                  </a:lnTo>
                  <a:lnTo>
                    <a:pt x="976" y="1096"/>
                  </a:lnTo>
                  <a:cubicBezTo>
                    <a:pt x="976" y="667"/>
                    <a:pt x="1334" y="322"/>
                    <a:pt x="1750" y="322"/>
                  </a:cubicBezTo>
                  <a:close/>
                  <a:moveTo>
                    <a:pt x="2727" y="1667"/>
                  </a:moveTo>
                  <a:cubicBezTo>
                    <a:pt x="2762" y="1691"/>
                    <a:pt x="2762" y="1727"/>
                    <a:pt x="2762" y="1751"/>
                  </a:cubicBezTo>
                  <a:cubicBezTo>
                    <a:pt x="2762" y="1798"/>
                    <a:pt x="2750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45" y="1667"/>
                  </a:moveTo>
                  <a:lnTo>
                    <a:pt x="845" y="1870"/>
                  </a:lnTo>
                  <a:cubicBezTo>
                    <a:pt x="810" y="1846"/>
                    <a:pt x="786" y="1810"/>
                    <a:pt x="786" y="1751"/>
                  </a:cubicBezTo>
                  <a:cubicBezTo>
                    <a:pt x="786" y="1727"/>
                    <a:pt x="798" y="1691"/>
                    <a:pt x="810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607" y="2941"/>
                  </a:lnTo>
                  <a:lnTo>
                    <a:pt x="1607" y="2822"/>
                  </a:lnTo>
                  <a:close/>
                  <a:moveTo>
                    <a:pt x="1750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5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8" y="3513"/>
                    <a:pt x="1774" y="3513"/>
                  </a:cubicBezTo>
                  <a:cubicBezTo>
                    <a:pt x="1822" y="3513"/>
                    <a:pt x="1869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7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7" y="4739"/>
                  </a:cubicBezTo>
                  <a:lnTo>
                    <a:pt x="3382" y="4739"/>
                  </a:lnTo>
                  <a:cubicBezTo>
                    <a:pt x="3477" y="4727"/>
                    <a:pt x="3548" y="4656"/>
                    <a:pt x="3548" y="4560"/>
                  </a:cubicBezTo>
                  <a:lnTo>
                    <a:pt x="3548" y="3965"/>
                  </a:lnTo>
                  <a:cubicBezTo>
                    <a:pt x="3548" y="3298"/>
                    <a:pt x="3036" y="3072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5112876" y="3016803"/>
              <a:ext cx="112956" cy="150831"/>
            </a:xfrm>
            <a:custGeom>
              <a:avLst/>
              <a:gdLst/>
              <a:ahLst/>
              <a:cxnLst/>
              <a:rect l="l" t="t" r="r" b="b"/>
              <a:pathLst>
                <a:path w="3549" h="4739" extrusionOk="0">
                  <a:moveTo>
                    <a:pt x="1822" y="322"/>
                  </a:moveTo>
                  <a:cubicBezTo>
                    <a:pt x="2262" y="322"/>
                    <a:pt x="2596" y="679"/>
                    <a:pt x="2596" y="1096"/>
                  </a:cubicBezTo>
                  <a:lnTo>
                    <a:pt x="2596" y="1203"/>
                  </a:lnTo>
                  <a:lnTo>
                    <a:pt x="2584" y="1203"/>
                  </a:lnTo>
                  <a:cubicBezTo>
                    <a:pt x="2358" y="1143"/>
                    <a:pt x="2286" y="846"/>
                    <a:pt x="2274" y="846"/>
                  </a:cubicBezTo>
                  <a:cubicBezTo>
                    <a:pt x="2262" y="786"/>
                    <a:pt x="2215" y="727"/>
                    <a:pt x="2143" y="727"/>
                  </a:cubicBezTo>
                  <a:cubicBezTo>
                    <a:pt x="2133" y="725"/>
                    <a:pt x="2122" y="724"/>
                    <a:pt x="2111" y="724"/>
                  </a:cubicBezTo>
                  <a:cubicBezTo>
                    <a:pt x="2057" y="724"/>
                    <a:pt x="1996" y="747"/>
                    <a:pt x="1977" y="786"/>
                  </a:cubicBezTo>
                  <a:cubicBezTo>
                    <a:pt x="1691" y="1203"/>
                    <a:pt x="1024" y="1203"/>
                    <a:pt x="1024" y="1203"/>
                  </a:cubicBezTo>
                  <a:lnTo>
                    <a:pt x="977" y="1203"/>
                  </a:lnTo>
                  <a:lnTo>
                    <a:pt x="977" y="1096"/>
                  </a:lnTo>
                  <a:cubicBezTo>
                    <a:pt x="977" y="667"/>
                    <a:pt x="1334" y="322"/>
                    <a:pt x="1751" y="322"/>
                  </a:cubicBezTo>
                  <a:close/>
                  <a:moveTo>
                    <a:pt x="2727" y="1667"/>
                  </a:moveTo>
                  <a:cubicBezTo>
                    <a:pt x="2763" y="1691"/>
                    <a:pt x="2763" y="1727"/>
                    <a:pt x="2763" y="1751"/>
                  </a:cubicBezTo>
                  <a:cubicBezTo>
                    <a:pt x="2763" y="1798"/>
                    <a:pt x="2751" y="1846"/>
                    <a:pt x="2703" y="1858"/>
                  </a:cubicBezTo>
                  <a:lnTo>
                    <a:pt x="2703" y="1667"/>
                  </a:lnTo>
                  <a:close/>
                  <a:moveTo>
                    <a:pt x="858" y="1667"/>
                  </a:moveTo>
                  <a:lnTo>
                    <a:pt x="858" y="1870"/>
                  </a:lnTo>
                  <a:cubicBezTo>
                    <a:pt x="822" y="1846"/>
                    <a:pt x="798" y="1810"/>
                    <a:pt x="798" y="1751"/>
                  </a:cubicBezTo>
                  <a:cubicBezTo>
                    <a:pt x="798" y="1727"/>
                    <a:pt x="810" y="1691"/>
                    <a:pt x="822" y="1667"/>
                  </a:cubicBezTo>
                  <a:close/>
                  <a:moveTo>
                    <a:pt x="2084" y="1203"/>
                  </a:moveTo>
                  <a:cubicBezTo>
                    <a:pt x="2143" y="1322"/>
                    <a:pt x="2239" y="1441"/>
                    <a:pt x="2393" y="1501"/>
                  </a:cubicBezTo>
                  <a:lnTo>
                    <a:pt x="2393" y="1977"/>
                  </a:lnTo>
                  <a:cubicBezTo>
                    <a:pt x="2393" y="2263"/>
                    <a:pt x="2155" y="2489"/>
                    <a:pt x="1858" y="2489"/>
                  </a:cubicBezTo>
                  <a:lnTo>
                    <a:pt x="1703" y="2489"/>
                  </a:lnTo>
                  <a:cubicBezTo>
                    <a:pt x="1405" y="2489"/>
                    <a:pt x="1191" y="2251"/>
                    <a:pt x="1191" y="1977"/>
                  </a:cubicBezTo>
                  <a:lnTo>
                    <a:pt x="1191" y="1548"/>
                  </a:lnTo>
                  <a:cubicBezTo>
                    <a:pt x="1393" y="1512"/>
                    <a:pt x="1786" y="1441"/>
                    <a:pt x="2084" y="1203"/>
                  </a:cubicBezTo>
                  <a:close/>
                  <a:moveTo>
                    <a:pt x="1965" y="2822"/>
                  </a:moveTo>
                  <a:lnTo>
                    <a:pt x="1965" y="2917"/>
                  </a:lnTo>
                  <a:lnTo>
                    <a:pt x="1786" y="3108"/>
                  </a:lnTo>
                  <a:lnTo>
                    <a:pt x="1596" y="2941"/>
                  </a:lnTo>
                  <a:lnTo>
                    <a:pt x="1596" y="2822"/>
                  </a:lnTo>
                  <a:close/>
                  <a:moveTo>
                    <a:pt x="1751" y="0"/>
                  </a:moveTo>
                  <a:cubicBezTo>
                    <a:pt x="1143" y="0"/>
                    <a:pt x="631" y="500"/>
                    <a:pt x="631" y="1108"/>
                  </a:cubicBezTo>
                  <a:lnTo>
                    <a:pt x="631" y="1405"/>
                  </a:lnTo>
                  <a:cubicBezTo>
                    <a:pt x="524" y="1501"/>
                    <a:pt x="453" y="1631"/>
                    <a:pt x="453" y="1762"/>
                  </a:cubicBezTo>
                  <a:cubicBezTo>
                    <a:pt x="453" y="2024"/>
                    <a:pt x="643" y="2215"/>
                    <a:pt x="893" y="2227"/>
                  </a:cubicBezTo>
                  <a:cubicBezTo>
                    <a:pt x="953" y="2441"/>
                    <a:pt x="1096" y="2596"/>
                    <a:pt x="1274" y="2703"/>
                  </a:cubicBezTo>
                  <a:lnTo>
                    <a:pt x="1274" y="2798"/>
                  </a:lnTo>
                  <a:lnTo>
                    <a:pt x="596" y="3060"/>
                  </a:lnTo>
                  <a:cubicBezTo>
                    <a:pt x="524" y="3096"/>
                    <a:pt x="0" y="3298"/>
                    <a:pt x="0" y="3965"/>
                  </a:cubicBezTo>
                  <a:lnTo>
                    <a:pt x="0" y="4560"/>
                  </a:lnTo>
                  <a:cubicBezTo>
                    <a:pt x="0" y="4656"/>
                    <a:pt x="72" y="4727"/>
                    <a:pt x="155" y="4727"/>
                  </a:cubicBezTo>
                  <a:lnTo>
                    <a:pt x="572" y="4727"/>
                  </a:lnTo>
                  <a:cubicBezTo>
                    <a:pt x="667" y="4727"/>
                    <a:pt x="738" y="4656"/>
                    <a:pt x="738" y="4560"/>
                  </a:cubicBezTo>
                  <a:cubicBezTo>
                    <a:pt x="738" y="4477"/>
                    <a:pt x="667" y="4406"/>
                    <a:pt x="572" y="4406"/>
                  </a:cubicBezTo>
                  <a:lnTo>
                    <a:pt x="322" y="4406"/>
                  </a:lnTo>
                  <a:lnTo>
                    <a:pt x="322" y="3965"/>
                  </a:lnTo>
                  <a:cubicBezTo>
                    <a:pt x="322" y="3513"/>
                    <a:pt x="679" y="3370"/>
                    <a:pt x="691" y="3370"/>
                  </a:cubicBezTo>
                  <a:lnTo>
                    <a:pt x="703" y="3370"/>
                  </a:lnTo>
                  <a:lnTo>
                    <a:pt x="1334" y="3132"/>
                  </a:lnTo>
                  <a:lnTo>
                    <a:pt x="1655" y="3465"/>
                  </a:lnTo>
                  <a:cubicBezTo>
                    <a:pt x="1691" y="3489"/>
                    <a:pt x="1739" y="3513"/>
                    <a:pt x="1774" y="3513"/>
                  </a:cubicBezTo>
                  <a:cubicBezTo>
                    <a:pt x="1822" y="3513"/>
                    <a:pt x="1870" y="3489"/>
                    <a:pt x="1893" y="3465"/>
                  </a:cubicBezTo>
                  <a:lnTo>
                    <a:pt x="2215" y="3132"/>
                  </a:lnTo>
                  <a:lnTo>
                    <a:pt x="2834" y="3394"/>
                  </a:lnTo>
                  <a:lnTo>
                    <a:pt x="2846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4" y="4418"/>
                    <a:pt x="941" y="4489"/>
                    <a:pt x="941" y="4584"/>
                  </a:cubicBezTo>
                  <a:cubicBezTo>
                    <a:pt x="941" y="4668"/>
                    <a:pt x="1024" y="4739"/>
                    <a:pt x="1108" y="4739"/>
                  </a:cubicBezTo>
                  <a:lnTo>
                    <a:pt x="3382" y="4739"/>
                  </a:lnTo>
                  <a:cubicBezTo>
                    <a:pt x="3477" y="4739"/>
                    <a:pt x="3548" y="4668"/>
                    <a:pt x="3548" y="4584"/>
                  </a:cubicBezTo>
                  <a:lnTo>
                    <a:pt x="3548" y="3989"/>
                  </a:lnTo>
                  <a:cubicBezTo>
                    <a:pt x="3548" y="3298"/>
                    <a:pt x="3013" y="3084"/>
                    <a:pt x="2953" y="3060"/>
                  </a:cubicBezTo>
                  <a:lnTo>
                    <a:pt x="2298" y="2798"/>
                  </a:lnTo>
                  <a:lnTo>
                    <a:pt x="2298" y="2703"/>
                  </a:lnTo>
                  <a:cubicBezTo>
                    <a:pt x="2477" y="2596"/>
                    <a:pt x="2608" y="2441"/>
                    <a:pt x="2691" y="2227"/>
                  </a:cubicBezTo>
                  <a:cubicBezTo>
                    <a:pt x="2929" y="2215"/>
                    <a:pt x="3120" y="2001"/>
                    <a:pt x="3120" y="1762"/>
                  </a:cubicBezTo>
                  <a:cubicBezTo>
                    <a:pt x="3120" y="1620"/>
                    <a:pt x="3048" y="1489"/>
                    <a:pt x="2941" y="1405"/>
                  </a:cubicBezTo>
                  <a:lnTo>
                    <a:pt x="2941" y="1108"/>
                  </a:lnTo>
                  <a:cubicBezTo>
                    <a:pt x="2941" y="500"/>
                    <a:pt x="2429" y="0"/>
                    <a:pt x="1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5001448" y="3108498"/>
              <a:ext cx="113338" cy="151244"/>
            </a:xfrm>
            <a:custGeom>
              <a:avLst/>
              <a:gdLst/>
              <a:ahLst/>
              <a:cxnLst/>
              <a:rect l="l" t="t" r="r" b="b"/>
              <a:pathLst>
                <a:path w="3561" h="4752" extrusionOk="0">
                  <a:moveTo>
                    <a:pt x="1811" y="322"/>
                  </a:moveTo>
                  <a:cubicBezTo>
                    <a:pt x="2251" y="322"/>
                    <a:pt x="2585" y="679"/>
                    <a:pt x="2585" y="1096"/>
                  </a:cubicBezTo>
                  <a:lnTo>
                    <a:pt x="2585" y="1203"/>
                  </a:lnTo>
                  <a:lnTo>
                    <a:pt x="2573" y="1203"/>
                  </a:lnTo>
                  <a:cubicBezTo>
                    <a:pt x="2346" y="1144"/>
                    <a:pt x="2275" y="846"/>
                    <a:pt x="2263" y="846"/>
                  </a:cubicBezTo>
                  <a:cubicBezTo>
                    <a:pt x="2251" y="786"/>
                    <a:pt x="2204" y="727"/>
                    <a:pt x="2132" y="727"/>
                  </a:cubicBezTo>
                  <a:cubicBezTo>
                    <a:pt x="2124" y="725"/>
                    <a:pt x="2116" y="725"/>
                    <a:pt x="2107" y="725"/>
                  </a:cubicBezTo>
                  <a:cubicBezTo>
                    <a:pt x="2051" y="725"/>
                    <a:pt x="1986" y="756"/>
                    <a:pt x="1965" y="786"/>
                  </a:cubicBezTo>
                  <a:cubicBezTo>
                    <a:pt x="1692" y="1203"/>
                    <a:pt x="1037" y="1203"/>
                    <a:pt x="1025" y="1203"/>
                  </a:cubicBezTo>
                  <a:lnTo>
                    <a:pt x="965" y="1203"/>
                  </a:lnTo>
                  <a:lnTo>
                    <a:pt x="965" y="1096"/>
                  </a:lnTo>
                  <a:cubicBezTo>
                    <a:pt x="965" y="667"/>
                    <a:pt x="1322" y="322"/>
                    <a:pt x="1739" y="322"/>
                  </a:cubicBezTo>
                  <a:close/>
                  <a:moveTo>
                    <a:pt x="2751" y="1668"/>
                  </a:moveTo>
                  <a:cubicBezTo>
                    <a:pt x="2787" y="1703"/>
                    <a:pt x="2787" y="1727"/>
                    <a:pt x="2787" y="1763"/>
                  </a:cubicBezTo>
                  <a:cubicBezTo>
                    <a:pt x="2787" y="1798"/>
                    <a:pt x="2763" y="1846"/>
                    <a:pt x="2715" y="1858"/>
                  </a:cubicBezTo>
                  <a:lnTo>
                    <a:pt x="2715" y="1668"/>
                  </a:lnTo>
                  <a:close/>
                  <a:moveTo>
                    <a:pt x="858" y="1679"/>
                  </a:moveTo>
                  <a:lnTo>
                    <a:pt x="858" y="1894"/>
                  </a:lnTo>
                  <a:cubicBezTo>
                    <a:pt x="834" y="1858"/>
                    <a:pt x="799" y="1834"/>
                    <a:pt x="799" y="1775"/>
                  </a:cubicBezTo>
                  <a:cubicBezTo>
                    <a:pt x="799" y="1739"/>
                    <a:pt x="810" y="1715"/>
                    <a:pt x="834" y="1679"/>
                  </a:cubicBezTo>
                  <a:close/>
                  <a:moveTo>
                    <a:pt x="2096" y="1203"/>
                  </a:moveTo>
                  <a:cubicBezTo>
                    <a:pt x="2156" y="1322"/>
                    <a:pt x="2263" y="1441"/>
                    <a:pt x="2406" y="1501"/>
                  </a:cubicBezTo>
                  <a:lnTo>
                    <a:pt x="2406" y="1977"/>
                  </a:lnTo>
                  <a:cubicBezTo>
                    <a:pt x="2394" y="2263"/>
                    <a:pt x="2156" y="2501"/>
                    <a:pt x="1870" y="2501"/>
                  </a:cubicBezTo>
                  <a:lnTo>
                    <a:pt x="1727" y="2501"/>
                  </a:lnTo>
                  <a:cubicBezTo>
                    <a:pt x="1430" y="2501"/>
                    <a:pt x="1203" y="2263"/>
                    <a:pt x="1203" y="1977"/>
                  </a:cubicBezTo>
                  <a:lnTo>
                    <a:pt x="1203" y="1548"/>
                  </a:lnTo>
                  <a:cubicBezTo>
                    <a:pt x="1418" y="1525"/>
                    <a:pt x="1799" y="1441"/>
                    <a:pt x="2096" y="1203"/>
                  </a:cubicBezTo>
                  <a:close/>
                  <a:moveTo>
                    <a:pt x="1977" y="2834"/>
                  </a:moveTo>
                  <a:lnTo>
                    <a:pt x="1977" y="2918"/>
                  </a:lnTo>
                  <a:lnTo>
                    <a:pt x="1799" y="3108"/>
                  </a:lnTo>
                  <a:lnTo>
                    <a:pt x="1620" y="2941"/>
                  </a:lnTo>
                  <a:lnTo>
                    <a:pt x="1620" y="2834"/>
                  </a:lnTo>
                  <a:close/>
                  <a:moveTo>
                    <a:pt x="1751" y="1"/>
                  </a:moveTo>
                  <a:cubicBezTo>
                    <a:pt x="1144" y="1"/>
                    <a:pt x="632" y="501"/>
                    <a:pt x="632" y="1120"/>
                  </a:cubicBezTo>
                  <a:lnTo>
                    <a:pt x="632" y="1417"/>
                  </a:lnTo>
                  <a:cubicBezTo>
                    <a:pt x="537" y="1501"/>
                    <a:pt x="453" y="1644"/>
                    <a:pt x="453" y="1775"/>
                  </a:cubicBezTo>
                  <a:cubicBezTo>
                    <a:pt x="453" y="2025"/>
                    <a:pt x="656" y="2215"/>
                    <a:pt x="894" y="2239"/>
                  </a:cubicBezTo>
                  <a:cubicBezTo>
                    <a:pt x="953" y="2441"/>
                    <a:pt x="1096" y="2608"/>
                    <a:pt x="1275" y="2715"/>
                  </a:cubicBezTo>
                  <a:lnTo>
                    <a:pt x="1275" y="2799"/>
                  </a:lnTo>
                  <a:lnTo>
                    <a:pt x="596" y="3072"/>
                  </a:lnTo>
                  <a:cubicBezTo>
                    <a:pt x="537" y="3096"/>
                    <a:pt x="1" y="3311"/>
                    <a:pt x="1" y="3977"/>
                  </a:cubicBezTo>
                  <a:lnTo>
                    <a:pt x="1" y="4573"/>
                  </a:lnTo>
                  <a:cubicBezTo>
                    <a:pt x="1" y="4656"/>
                    <a:pt x="72" y="4739"/>
                    <a:pt x="156" y="4739"/>
                  </a:cubicBezTo>
                  <a:lnTo>
                    <a:pt x="572" y="4739"/>
                  </a:lnTo>
                  <a:cubicBezTo>
                    <a:pt x="668" y="4739"/>
                    <a:pt x="739" y="4656"/>
                    <a:pt x="739" y="4573"/>
                  </a:cubicBezTo>
                  <a:cubicBezTo>
                    <a:pt x="739" y="4477"/>
                    <a:pt x="668" y="4406"/>
                    <a:pt x="572" y="4406"/>
                  </a:cubicBezTo>
                  <a:lnTo>
                    <a:pt x="322" y="4406"/>
                  </a:lnTo>
                  <a:lnTo>
                    <a:pt x="322" y="3977"/>
                  </a:lnTo>
                  <a:cubicBezTo>
                    <a:pt x="322" y="3513"/>
                    <a:pt x="680" y="3382"/>
                    <a:pt x="691" y="3382"/>
                  </a:cubicBezTo>
                  <a:lnTo>
                    <a:pt x="715" y="3382"/>
                  </a:lnTo>
                  <a:lnTo>
                    <a:pt x="1334" y="3144"/>
                  </a:lnTo>
                  <a:lnTo>
                    <a:pt x="1668" y="3465"/>
                  </a:lnTo>
                  <a:cubicBezTo>
                    <a:pt x="1692" y="3501"/>
                    <a:pt x="1739" y="3513"/>
                    <a:pt x="1787" y="3513"/>
                  </a:cubicBezTo>
                  <a:cubicBezTo>
                    <a:pt x="1823" y="3513"/>
                    <a:pt x="1870" y="3501"/>
                    <a:pt x="1906" y="3465"/>
                  </a:cubicBezTo>
                  <a:lnTo>
                    <a:pt x="2215" y="3144"/>
                  </a:lnTo>
                  <a:lnTo>
                    <a:pt x="2835" y="3394"/>
                  </a:lnTo>
                  <a:lnTo>
                    <a:pt x="2858" y="3394"/>
                  </a:lnTo>
                  <a:cubicBezTo>
                    <a:pt x="2870" y="3394"/>
                    <a:pt x="3227" y="3525"/>
                    <a:pt x="3227" y="3989"/>
                  </a:cubicBezTo>
                  <a:lnTo>
                    <a:pt x="3227" y="4418"/>
                  </a:lnTo>
                  <a:lnTo>
                    <a:pt x="1108" y="4418"/>
                  </a:lnTo>
                  <a:cubicBezTo>
                    <a:pt x="1025" y="4418"/>
                    <a:pt x="953" y="4501"/>
                    <a:pt x="953" y="4585"/>
                  </a:cubicBezTo>
                  <a:cubicBezTo>
                    <a:pt x="953" y="4680"/>
                    <a:pt x="1025" y="4751"/>
                    <a:pt x="1108" y="4751"/>
                  </a:cubicBezTo>
                  <a:lnTo>
                    <a:pt x="3394" y="4751"/>
                  </a:lnTo>
                  <a:cubicBezTo>
                    <a:pt x="3477" y="4751"/>
                    <a:pt x="3549" y="4680"/>
                    <a:pt x="3549" y="4585"/>
                  </a:cubicBezTo>
                  <a:lnTo>
                    <a:pt x="3549" y="3989"/>
                  </a:lnTo>
                  <a:cubicBezTo>
                    <a:pt x="3561" y="3311"/>
                    <a:pt x="3037" y="3096"/>
                    <a:pt x="2966" y="3072"/>
                  </a:cubicBezTo>
                  <a:lnTo>
                    <a:pt x="2311" y="2799"/>
                  </a:lnTo>
                  <a:lnTo>
                    <a:pt x="2311" y="2715"/>
                  </a:lnTo>
                  <a:cubicBezTo>
                    <a:pt x="2489" y="2608"/>
                    <a:pt x="2620" y="2441"/>
                    <a:pt x="2692" y="2239"/>
                  </a:cubicBezTo>
                  <a:cubicBezTo>
                    <a:pt x="2930" y="2215"/>
                    <a:pt x="3120" y="2013"/>
                    <a:pt x="3120" y="1775"/>
                  </a:cubicBezTo>
                  <a:cubicBezTo>
                    <a:pt x="3120" y="1620"/>
                    <a:pt x="3049" y="1489"/>
                    <a:pt x="2942" y="1417"/>
                  </a:cubicBezTo>
                  <a:lnTo>
                    <a:pt x="2942" y="1120"/>
                  </a:lnTo>
                  <a:cubicBezTo>
                    <a:pt x="2942" y="501"/>
                    <a:pt x="2442" y="1"/>
                    <a:pt x="18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34"/>
          <p:cNvSpPr/>
          <p:nvPr/>
        </p:nvSpPr>
        <p:spPr>
          <a:xfrm>
            <a:off x="7167050" y="2858525"/>
            <a:ext cx="1844400" cy="311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partan Black"/>
                <a:ea typeface="Spartan Black"/>
                <a:cs typeface="Spartan Black"/>
                <a:sym typeface="Spartan Black"/>
              </a:rPr>
              <a:t>2017</a:t>
            </a:r>
            <a:endParaRPr sz="1800">
              <a:solidFill>
                <a:schemeClr val="dk1"/>
              </a:solidFill>
              <a:latin typeface="Spartan Black"/>
              <a:ea typeface="Spartan Black"/>
              <a:cs typeface="Spartan Black"/>
              <a:sym typeface="Spartan Black"/>
            </a:endParaRPr>
          </a:p>
        </p:txBody>
      </p:sp>
      <p:sp>
        <p:nvSpPr>
          <p:cNvPr id="328" name="Google Shape;328;p34"/>
          <p:cNvSpPr/>
          <p:nvPr/>
        </p:nvSpPr>
        <p:spPr>
          <a:xfrm>
            <a:off x="4877400" y="1260200"/>
            <a:ext cx="2132400" cy="1443000"/>
          </a:xfrm>
          <a:prstGeom prst="rect">
            <a:avLst/>
          </a:prstGeom>
          <a:solidFill>
            <a:srgbClr val="AD72AE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35"/>
          <p:cNvGrpSpPr/>
          <p:nvPr/>
        </p:nvGrpSpPr>
        <p:grpSpPr>
          <a:xfrm>
            <a:off x="5847570" y="1427836"/>
            <a:ext cx="2576434" cy="1935564"/>
            <a:chOff x="5847541" y="1427828"/>
            <a:chExt cx="2576434" cy="1762808"/>
          </a:xfrm>
        </p:grpSpPr>
        <p:sp>
          <p:nvSpPr>
            <p:cNvPr id="334" name="Google Shape;334;p35"/>
            <p:cNvSpPr/>
            <p:nvPr/>
          </p:nvSpPr>
          <p:spPr>
            <a:xfrm rot="10800000">
              <a:off x="5847541" y="1427828"/>
              <a:ext cx="520200" cy="3582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6027575" y="1427836"/>
              <a:ext cx="2396400" cy="1762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63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35"/>
          <p:cNvGrpSpPr/>
          <p:nvPr/>
        </p:nvGrpSpPr>
        <p:grpSpPr>
          <a:xfrm>
            <a:off x="720000" y="2839125"/>
            <a:ext cx="2577204" cy="1762800"/>
            <a:chOff x="720000" y="2839125"/>
            <a:chExt cx="2577204" cy="1762800"/>
          </a:xfrm>
        </p:grpSpPr>
        <p:sp>
          <p:nvSpPr>
            <p:cNvPr id="337" name="Google Shape;337;p35"/>
            <p:cNvSpPr/>
            <p:nvPr/>
          </p:nvSpPr>
          <p:spPr>
            <a:xfrm>
              <a:off x="2776704" y="4240702"/>
              <a:ext cx="520500" cy="3582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720000" y="2839125"/>
              <a:ext cx="2396400" cy="1762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6300000" algn="bl" rotWithShape="0">
                <a:srgbClr val="000000">
                  <a:alpha val="1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35"/>
          <p:cNvSpPr txBox="1">
            <a:spLocks noGrp="1"/>
          </p:cNvSpPr>
          <p:nvPr>
            <p:ph type="ctrTitle" idx="4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progress</a:t>
            </a:r>
            <a:endParaRPr/>
          </a:p>
        </p:txBody>
      </p:sp>
      <p:sp>
        <p:nvSpPr>
          <p:cNvPr id="340" name="Google Shape;340;p35"/>
          <p:cNvSpPr txBox="1">
            <a:spLocks noGrp="1"/>
          </p:cNvSpPr>
          <p:nvPr>
            <p:ph type="ctrTitle"/>
          </p:nvPr>
        </p:nvSpPr>
        <p:spPr>
          <a:xfrm>
            <a:off x="763581" y="2912475"/>
            <a:ext cx="2250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MAPPING STUDY FOR THE EUROPEAN COMMISION</a:t>
            </a:r>
            <a:endParaRPr/>
          </a:p>
        </p:txBody>
      </p:sp>
      <p:sp>
        <p:nvSpPr>
          <p:cNvPr id="341" name="Google Shape;341;p35"/>
          <p:cNvSpPr txBox="1">
            <a:spLocks noGrp="1"/>
          </p:cNvSpPr>
          <p:nvPr>
            <p:ph type="subTitle" idx="1"/>
          </p:nvPr>
        </p:nvSpPr>
        <p:spPr>
          <a:xfrm>
            <a:off x="773156" y="3348825"/>
            <a:ext cx="2250900" cy="11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“Social Enterprises and their Ecosystems in Europe: Cyprus“</a:t>
            </a:r>
            <a:endParaRPr/>
          </a:p>
        </p:txBody>
      </p:sp>
      <p:sp>
        <p:nvSpPr>
          <p:cNvPr id="342" name="Google Shape;342;p35"/>
          <p:cNvSpPr txBox="1">
            <a:spLocks noGrp="1"/>
          </p:cNvSpPr>
          <p:nvPr>
            <p:ph type="ctrTitle" idx="2"/>
          </p:nvPr>
        </p:nvSpPr>
        <p:spPr>
          <a:xfrm>
            <a:off x="6147725" y="1501100"/>
            <a:ext cx="2203500" cy="5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FUSE PROJECT</a:t>
            </a:r>
            <a:endParaRPr/>
          </a:p>
        </p:txBody>
      </p:sp>
      <p:sp>
        <p:nvSpPr>
          <p:cNvPr id="343" name="Google Shape;343;p35"/>
          <p:cNvSpPr txBox="1">
            <a:spLocks noGrp="1"/>
          </p:cNvSpPr>
          <p:nvPr>
            <p:ph type="subTitle" idx="3"/>
          </p:nvPr>
        </p:nvSpPr>
        <p:spPr>
          <a:xfrm>
            <a:off x="6138000" y="1993600"/>
            <a:ext cx="2203500" cy="10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390"/>
              <a:t>National Competence Center for Social Innovation (ESF+ Network of Competence Centres for Social Innovation (ENCCSI)</a:t>
            </a:r>
            <a:endParaRPr sz="1390"/>
          </a:p>
        </p:txBody>
      </p:sp>
      <p:grpSp>
        <p:nvGrpSpPr>
          <p:cNvPr id="344" name="Google Shape;344;p35"/>
          <p:cNvGrpSpPr/>
          <p:nvPr/>
        </p:nvGrpSpPr>
        <p:grpSpPr>
          <a:xfrm rot="5400000">
            <a:off x="826974" y="1320863"/>
            <a:ext cx="546300" cy="760228"/>
            <a:chOff x="808386" y="3088037"/>
            <a:chExt cx="546300" cy="760228"/>
          </a:xfrm>
        </p:grpSpPr>
        <p:sp>
          <p:nvSpPr>
            <p:cNvPr id="345" name="Google Shape;345;p35"/>
            <p:cNvSpPr/>
            <p:nvPr/>
          </p:nvSpPr>
          <p:spPr>
            <a:xfrm rot="-5400000">
              <a:off x="903167" y="3169187"/>
              <a:ext cx="520200" cy="357900"/>
            </a:xfrm>
            <a:prstGeom prst="homePlate">
              <a:avLst>
                <a:gd name="adj" fmla="val 50000"/>
              </a:avLst>
            </a:prstGeom>
            <a:solidFill>
              <a:srgbClr val="AD72AE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808386" y="3270464"/>
              <a:ext cx="546300" cy="577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5"/>
          <p:cNvGrpSpPr/>
          <p:nvPr/>
        </p:nvGrpSpPr>
        <p:grpSpPr>
          <a:xfrm>
            <a:off x="861424" y="1531838"/>
            <a:ext cx="294959" cy="332542"/>
            <a:chOff x="3299850" y="238575"/>
            <a:chExt cx="427725" cy="482225"/>
          </a:xfrm>
        </p:grpSpPr>
        <p:sp>
          <p:nvSpPr>
            <p:cNvPr id="348" name="Google Shape;348;p35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  <p:grpSp>
        <p:nvGrpSpPr>
          <p:cNvPr id="353" name="Google Shape;353;p35"/>
          <p:cNvGrpSpPr/>
          <p:nvPr/>
        </p:nvGrpSpPr>
        <p:grpSpPr>
          <a:xfrm rot="-5400000" flipH="1">
            <a:off x="7772324" y="3950239"/>
            <a:ext cx="546300" cy="757076"/>
            <a:chOff x="808386" y="3091189"/>
            <a:chExt cx="546300" cy="757076"/>
          </a:xfrm>
        </p:grpSpPr>
        <p:sp>
          <p:nvSpPr>
            <p:cNvPr id="354" name="Google Shape;354;p35"/>
            <p:cNvSpPr/>
            <p:nvPr/>
          </p:nvSpPr>
          <p:spPr>
            <a:xfrm rot="-5400000">
              <a:off x="727237" y="3172339"/>
              <a:ext cx="520200" cy="357900"/>
            </a:xfrm>
            <a:prstGeom prst="homePlate">
              <a:avLst>
                <a:gd name="adj" fmla="val 50000"/>
              </a:avLst>
            </a:prstGeom>
            <a:solidFill>
              <a:srgbClr val="AD72AE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808386" y="3270464"/>
              <a:ext cx="546300" cy="577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35"/>
          <p:cNvSpPr/>
          <p:nvPr/>
        </p:nvSpPr>
        <p:spPr>
          <a:xfrm>
            <a:off x="8019739" y="4194269"/>
            <a:ext cx="280688" cy="269010"/>
          </a:xfrm>
          <a:custGeom>
            <a:avLst/>
            <a:gdLst/>
            <a:ahLst/>
            <a:cxnLst/>
            <a:rect l="l" t="t" r="r" b="b"/>
            <a:pathLst>
              <a:path w="18772" h="17991" extrusionOk="0">
                <a:moveTo>
                  <a:pt x="17492" y="6197"/>
                </a:moveTo>
                <a:lnTo>
                  <a:pt x="17217" y="8063"/>
                </a:lnTo>
                <a:lnTo>
                  <a:pt x="15626" y="6472"/>
                </a:lnTo>
                <a:lnTo>
                  <a:pt x="17492" y="6197"/>
                </a:lnTo>
                <a:close/>
                <a:moveTo>
                  <a:pt x="6055" y="9391"/>
                </a:moveTo>
                <a:lnTo>
                  <a:pt x="6055" y="16858"/>
                </a:lnTo>
                <a:lnTo>
                  <a:pt x="1133" y="16858"/>
                </a:lnTo>
                <a:lnTo>
                  <a:pt x="1133" y="13332"/>
                </a:lnTo>
                <a:lnTo>
                  <a:pt x="6055" y="9391"/>
                </a:lnTo>
                <a:close/>
                <a:moveTo>
                  <a:pt x="7187" y="9141"/>
                </a:moveTo>
                <a:lnTo>
                  <a:pt x="11903" y="11568"/>
                </a:lnTo>
                <a:lnTo>
                  <a:pt x="11903" y="16858"/>
                </a:lnTo>
                <a:lnTo>
                  <a:pt x="7187" y="16858"/>
                </a:lnTo>
                <a:lnTo>
                  <a:pt x="7187" y="9141"/>
                </a:lnTo>
                <a:close/>
                <a:moveTo>
                  <a:pt x="565" y="1"/>
                </a:moveTo>
                <a:cubicBezTo>
                  <a:pt x="254" y="1"/>
                  <a:pt x="1" y="255"/>
                  <a:pt x="1" y="569"/>
                </a:cubicBezTo>
                <a:lnTo>
                  <a:pt x="1" y="17423"/>
                </a:lnTo>
                <a:cubicBezTo>
                  <a:pt x="1" y="17737"/>
                  <a:pt x="254" y="17991"/>
                  <a:pt x="565" y="17991"/>
                </a:cubicBezTo>
                <a:lnTo>
                  <a:pt x="18141" y="17991"/>
                </a:lnTo>
                <a:cubicBezTo>
                  <a:pt x="18455" y="17991"/>
                  <a:pt x="18706" y="17737"/>
                  <a:pt x="18706" y="17423"/>
                </a:cubicBezTo>
                <a:cubicBezTo>
                  <a:pt x="18706" y="17112"/>
                  <a:pt x="18455" y="16858"/>
                  <a:pt x="18141" y="16858"/>
                </a:cubicBezTo>
                <a:lnTo>
                  <a:pt x="13033" y="16858"/>
                </a:lnTo>
                <a:lnTo>
                  <a:pt x="13033" y="11457"/>
                </a:lnTo>
                <a:lnTo>
                  <a:pt x="16022" y="8467"/>
                </a:lnTo>
                <a:lnTo>
                  <a:pt x="17214" y="9660"/>
                </a:lnTo>
                <a:cubicBezTo>
                  <a:pt x="17329" y="9774"/>
                  <a:pt x="17471" y="9826"/>
                  <a:pt x="17611" y="9826"/>
                </a:cubicBezTo>
                <a:cubicBezTo>
                  <a:pt x="17874" y="9826"/>
                  <a:pt x="18129" y="9643"/>
                  <a:pt x="18175" y="9343"/>
                </a:cubicBezTo>
                <a:lnTo>
                  <a:pt x="18721" y="5608"/>
                </a:lnTo>
                <a:cubicBezTo>
                  <a:pt x="18771" y="5262"/>
                  <a:pt x="18501" y="4962"/>
                  <a:pt x="18164" y="4962"/>
                </a:cubicBezTo>
                <a:cubicBezTo>
                  <a:pt x="18137" y="4962"/>
                  <a:pt x="18109" y="4964"/>
                  <a:pt x="18081" y="4968"/>
                </a:cubicBezTo>
                <a:lnTo>
                  <a:pt x="14346" y="5514"/>
                </a:lnTo>
                <a:cubicBezTo>
                  <a:pt x="13887" y="5584"/>
                  <a:pt x="13700" y="6145"/>
                  <a:pt x="14029" y="6475"/>
                </a:cubicBezTo>
                <a:lnTo>
                  <a:pt x="15222" y="7667"/>
                </a:lnTo>
                <a:lnTo>
                  <a:pt x="12359" y="10530"/>
                </a:lnTo>
                <a:lnTo>
                  <a:pt x="6879" y="7710"/>
                </a:lnTo>
                <a:cubicBezTo>
                  <a:pt x="6867" y="7703"/>
                  <a:pt x="6855" y="7697"/>
                  <a:pt x="6846" y="7694"/>
                </a:cubicBezTo>
                <a:lnTo>
                  <a:pt x="6831" y="7688"/>
                </a:lnTo>
                <a:lnTo>
                  <a:pt x="6794" y="7673"/>
                </a:lnTo>
                <a:lnTo>
                  <a:pt x="6776" y="7670"/>
                </a:lnTo>
                <a:cubicBezTo>
                  <a:pt x="6767" y="7667"/>
                  <a:pt x="6755" y="7664"/>
                  <a:pt x="6743" y="7661"/>
                </a:cubicBezTo>
                <a:lnTo>
                  <a:pt x="6728" y="7658"/>
                </a:lnTo>
                <a:cubicBezTo>
                  <a:pt x="6713" y="7655"/>
                  <a:pt x="6695" y="7652"/>
                  <a:pt x="6680" y="7649"/>
                </a:cubicBezTo>
                <a:lnTo>
                  <a:pt x="6553" y="7649"/>
                </a:lnTo>
                <a:cubicBezTo>
                  <a:pt x="6541" y="7649"/>
                  <a:pt x="6526" y="7655"/>
                  <a:pt x="6514" y="7655"/>
                </a:cubicBezTo>
                <a:lnTo>
                  <a:pt x="6495" y="7661"/>
                </a:lnTo>
                <a:cubicBezTo>
                  <a:pt x="6483" y="7661"/>
                  <a:pt x="6474" y="7664"/>
                  <a:pt x="6465" y="7667"/>
                </a:cubicBezTo>
                <a:lnTo>
                  <a:pt x="6447" y="7673"/>
                </a:lnTo>
                <a:cubicBezTo>
                  <a:pt x="6432" y="7679"/>
                  <a:pt x="6417" y="7682"/>
                  <a:pt x="6405" y="7688"/>
                </a:cubicBezTo>
                <a:lnTo>
                  <a:pt x="6387" y="7697"/>
                </a:lnTo>
                <a:lnTo>
                  <a:pt x="6360" y="7710"/>
                </a:lnTo>
                <a:lnTo>
                  <a:pt x="6341" y="7719"/>
                </a:lnTo>
                <a:cubicBezTo>
                  <a:pt x="6332" y="7725"/>
                  <a:pt x="6323" y="7731"/>
                  <a:pt x="6314" y="7737"/>
                </a:cubicBezTo>
                <a:lnTo>
                  <a:pt x="6299" y="7746"/>
                </a:lnTo>
                <a:cubicBezTo>
                  <a:pt x="6287" y="7752"/>
                  <a:pt x="6275" y="7761"/>
                  <a:pt x="6266" y="7770"/>
                </a:cubicBezTo>
                <a:lnTo>
                  <a:pt x="6260" y="7776"/>
                </a:lnTo>
                <a:lnTo>
                  <a:pt x="1133" y="11879"/>
                </a:lnTo>
                <a:lnTo>
                  <a:pt x="1133" y="569"/>
                </a:lnTo>
                <a:cubicBezTo>
                  <a:pt x="1133" y="255"/>
                  <a:pt x="879" y="1"/>
                  <a:pt x="5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E1F2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357" name="Google Shape;357;p35"/>
          <p:cNvSpPr txBox="1">
            <a:spLocks noGrp="1"/>
          </p:cNvSpPr>
          <p:nvPr>
            <p:ph type="ctrTitle"/>
          </p:nvPr>
        </p:nvSpPr>
        <p:spPr>
          <a:xfrm>
            <a:off x="792750" y="2126300"/>
            <a:ext cx="2250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201</a:t>
            </a:r>
            <a:r>
              <a:rPr lang="en"/>
              <a:t>9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8" name="Google Shape;358;p35"/>
          <p:cNvSpPr txBox="1">
            <a:spLocks noGrp="1"/>
          </p:cNvSpPr>
          <p:nvPr>
            <p:ph type="ctrTitle"/>
          </p:nvPr>
        </p:nvSpPr>
        <p:spPr>
          <a:xfrm>
            <a:off x="6126069" y="3397663"/>
            <a:ext cx="2250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20</a:t>
            </a:r>
            <a:r>
              <a:rPr lang="en"/>
              <a:t>21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359" name="Google Shape;35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5839" y="1267787"/>
            <a:ext cx="2132326" cy="14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6214" y="2936462"/>
            <a:ext cx="2132326" cy="14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5"/>
          <p:cNvSpPr/>
          <p:nvPr/>
        </p:nvSpPr>
        <p:spPr>
          <a:xfrm>
            <a:off x="3505850" y="1267775"/>
            <a:ext cx="2132400" cy="1443000"/>
          </a:xfrm>
          <a:prstGeom prst="rect">
            <a:avLst/>
          </a:prstGeom>
          <a:solidFill>
            <a:srgbClr val="AD72AE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5"/>
          <p:cNvSpPr/>
          <p:nvPr/>
        </p:nvSpPr>
        <p:spPr>
          <a:xfrm>
            <a:off x="3506188" y="2936450"/>
            <a:ext cx="2132400" cy="1443000"/>
          </a:xfrm>
          <a:prstGeom prst="rect">
            <a:avLst/>
          </a:prstGeom>
          <a:solidFill>
            <a:srgbClr val="AD72AE">
              <a:alpha val="504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Google Shape;367;p36"/>
          <p:cNvGrpSpPr/>
          <p:nvPr/>
        </p:nvGrpSpPr>
        <p:grpSpPr>
          <a:xfrm>
            <a:off x="2298070" y="540000"/>
            <a:ext cx="7017776" cy="4060800"/>
            <a:chOff x="2298070" y="540000"/>
            <a:chExt cx="7017776" cy="4060800"/>
          </a:xfrm>
        </p:grpSpPr>
        <p:pic>
          <p:nvPicPr>
            <p:cNvPr id="368" name="Google Shape;368;p36"/>
            <p:cNvPicPr preferRelativeResize="0"/>
            <p:nvPr/>
          </p:nvPicPr>
          <p:blipFill rotWithShape="1">
            <a:blip r:embed="rId3">
              <a:alphaModFix/>
            </a:blip>
            <a:srcRect b="14434"/>
            <a:stretch/>
          </p:blipFill>
          <p:spPr>
            <a:xfrm>
              <a:off x="2298070" y="540000"/>
              <a:ext cx="7017776" cy="40607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p36"/>
            <p:cNvSpPr/>
            <p:nvPr/>
          </p:nvSpPr>
          <p:spPr>
            <a:xfrm>
              <a:off x="4633400" y="540000"/>
              <a:ext cx="4682400" cy="4060800"/>
            </a:xfrm>
            <a:prstGeom prst="rect">
              <a:avLst/>
            </a:prstGeom>
            <a:solidFill>
              <a:srgbClr val="AD72AE">
                <a:alpha val="504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36"/>
          <p:cNvGrpSpPr/>
          <p:nvPr/>
        </p:nvGrpSpPr>
        <p:grpSpPr>
          <a:xfrm>
            <a:off x="466800" y="-19446"/>
            <a:ext cx="4794798" cy="5250300"/>
            <a:chOff x="-422567" y="-38900"/>
            <a:chExt cx="4794798" cy="5250300"/>
          </a:xfrm>
        </p:grpSpPr>
        <p:sp>
          <p:nvSpPr>
            <p:cNvPr id="371" name="Google Shape;371;p36"/>
            <p:cNvSpPr/>
            <p:nvPr/>
          </p:nvSpPr>
          <p:spPr>
            <a:xfrm>
              <a:off x="3488431" y="3835185"/>
              <a:ext cx="883800" cy="435000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6"/>
            <p:cNvSpPr/>
            <p:nvPr/>
          </p:nvSpPr>
          <p:spPr>
            <a:xfrm>
              <a:off x="-422567" y="-38900"/>
              <a:ext cx="4568700" cy="5250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36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Units</a:t>
            </a:r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body" idx="1"/>
          </p:nvPr>
        </p:nvSpPr>
        <p:spPr>
          <a:xfrm>
            <a:off x="720000" y="1275425"/>
            <a:ext cx="4129200" cy="33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>
                <a:solidFill>
                  <a:schemeClr val="dk1"/>
                </a:solidFill>
              </a:rPr>
              <a:t>● </a:t>
            </a:r>
            <a:r>
              <a:rPr lang="en"/>
              <a:t>VET and Adult Learning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>
                <a:solidFill>
                  <a:schemeClr val="dk1"/>
                </a:solidFill>
              </a:rPr>
              <a:t>● Y</a:t>
            </a:r>
            <a:r>
              <a:rPr lang="en"/>
              <a:t>outh learning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/>
              <a:t>● School education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/>
              <a:t>● Higher Education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/>
              <a:t>● Migrant integration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"/>
              <a:t>● Prevention and Countering of Violent Extremism and Radicalisation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7"/>
          <p:cNvSpPr txBox="1">
            <a:spLocks noGrp="1"/>
          </p:cNvSpPr>
          <p:nvPr>
            <p:ph type="subTitle" idx="1"/>
          </p:nvPr>
        </p:nvSpPr>
        <p:spPr>
          <a:xfrm>
            <a:off x="727600" y="3721425"/>
            <a:ext cx="2226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</a:t>
            </a:r>
            <a:endParaRPr/>
          </a:p>
        </p:txBody>
      </p:sp>
      <p:sp>
        <p:nvSpPr>
          <p:cNvPr id="380" name="Google Shape;380;p37"/>
          <p:cNvSpPr txBox="1">
            <a:spLocks noGrp="1"/>
          </p:cNvSpPr>
          <p:nvPr>
            <p:ph type="subTitle" idx="2"/>
          </p:nvPr>
        </p:nvSpPr>
        <p:spPr>
          <a:xfrm>
            <a:off x="732500" y="41381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Interdisciplinary scientific team </a:t>
            </a:r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subTitle" idx="3"/>
          </p:nvPr>
        </p:nvSpPr>
        <p:spPr>
          <a:xfrm>
            <a:off x="3453800" y="3721425"/>
            <a:ext cx="2226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NETWORKING</a:t>
            </a:r>
            <a:endParaRPr/>
          </a:p>
        </p:txBody>
      </p:sp>
      <p:sp>
        <p:nvSpPr>
          <p:cNvPr id="382" name="Google Shape;382;p37"/>
          <p:cNvSpPr txBox="1">
            <a:spLocks noGrp="1"/>
          </p:cNvSpPr>
          <p:nvPr>
            <p:ph type="subTitle" idx="4"/>
          </p:nvPr>
        </p:nvSpPr>
        <p:spPr>
          <a:xfrm>
            <a:off x="3458700" y="41381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Long lasting and trustworthy National     &amp; European Cooperation</a:t>
            </a:r>
            <a:endParaRPr/>
          </a:p>
        </p:txBody>
      </p:sp>
      <p:sp>
        <p:nvSpPr>
          <p:cNvPr id="383" name="Google Shape;383;p37"/>
          <p:cNvSpPr txBox="1">
            <a:spLocks noGrp="1"/>
          </p:cNvSpPr>
          <p:nvPr>
            <p:ph type="subTitle" idx="5"/>
          </p:nvPr>
        </p:nvSpPr>
        <p:spPr>
          <a:xfrm>
            <a:off x="6189800" y="3721425"/>
            <a:ext cx="2226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384" name="Google Shape;384;p37"/>
          <p:cNvSpPr txBox="1">
            <a:spLocks noGrp="1"/>
          </p:cNvSpPr>
          <p:nvPr>
            <p:ph type="subTitle" idx="6"/>
          </p:nvPr>
        </p:nvSpPr>
        <p:spPr>
          <a:xfrm>
            <a:off x="6194700" y="4138100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Development of training programs and curricula</a:t>
            </a:r>
            <a:endParaRPr/>
          </a:p>
        </p:txBody>
      </p:sp>
      <p:sp>
        <p:nvSpPr>
          <p:cNvPr id="385" name="Google Shape;385;p37"/>
          <p:cNvSpPr txBox="1">
            <a:spLocks noGrp="1"/>
          </p:cNvSpPr>
          <p:nvPr>
            <p:ph type="subTitle" idx="7"/>
          </p:nvPr>
        </p:nvSpPr>
        <p:spPr>
          <a:xfrm>
            <a:off x="6189800" y="1964775"/>
            <a:ext cx="2226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</a:t>
            </a:r>
            <a:endParaRPr/>
          </a:p>
        </p:txBody>
      </p:sp>
      <p:sp>
        <p:nvSpPr>
          <p:cNvPr id="386" name="Google Shape;386;p37"/>
          <p:cNvSpPr txBox="1">
            <a:spLocks noGrp="1"/>
          </p:cNvSpPr>
          <p:nvPr>
            <p:ph type="subTitle" idx="8"/>
          </p:nvPr>
        </p:nvSpPr>
        <p:spPr>
          <a:xfrm>
            <a:off x="6065425" y="2233925"/>
            <a:ext cx="2982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Experience is social inclusion &amp; disadvantaged groups (migrants and refugees, NEET, youth, women, elderly etc).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                      </a:t>
            </a:r>
            <a:endParaRPr/>
          </a:p>
        </p:txBody>
      </p:sp>
      <p:sp>
        <p:nvSpPr>
          <p:cNvPr id="387" name="Google Shape;387;p37"/>
          <p:cNvSpPr txBox="1">
            <a:spLocks noGrp="1"/>
          </p:cNvSpPr>
          <p:nvPr>
            <p:ph type="subTitle" idx="9"/>
          </p:nvPr>
        </p:nvSpPr>
        <p:spPr>
          <a:xfrm>
            <a:off x="3458700" y="1964775"/>
            <a:ext cx="2226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PRACTICE</a:t>
            </a:r>
            <a:endParaRPr/>
          </a:p>
        </p:txBody>
      </p:sp>
      <p:sp>
        <p:nvSpPr>
          <p:cNvPr id="388" name="Google Shape;388;p37"/>
          <p:cNvSpPr txBox="1">
            <a:spLocks noGrp="1"/>
          </p:cNvSpPr>
          <p:nvPr>
            <p:ph type="subTitle" idx="13"/>
          </p:nvPr>
        </p:nvSpPr>
        <p:spPr>
          <a:xfrm>
            <a:off x="3463600" y="23863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Pilot and transfer best practices to Cyprus</a:t>
            </a:r>
            <a:endParaRPr/>
          </a:p>
        </p:txBody>
      </p:sp>
      <p:sp>
        <p:nvSpPr>
          <p:cNvPr id="389" name="Google Shape;389;p37"/>
          <p:cNvSpPr txBox="1">
            <a:spLocks noGrp="1"/>
          </p:cNvSpPr>
          <p:nvPr>
            <p:ph type="subTitle" idx="14"/>
          </p:nvPr>
        </p:nvSpPr>
        <p:spPr>
          <a:xfrm>
            <a:off x="727600" y="1964775"/>
            <a:ext cx="2226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CONSULTING</a:t>
            </a:r>
            <a:endParaRPr/>
          </a:p>
        </p:txBody>
      </p:sp>
      <p:sp>
        <p:nvSpPr>
          <p:cNvPr id="390" name="Google Shape;390;p37"/>
          <p:cNvSpPr txBox="1">
            <a:spLocks noGrp="1"/>
          </p:cNvSpPr>
          <p:nvPr>
            <p:ph type="subTitle" idx="15"/>
          </p:nvPr>
        </p:nvSpPr>
        <p:spPr>
          <a:xfrm>
            <a:off x="732500" y="2386317"/>
            <a:ext cx="2226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Expertise in the field of social entrepreneurship &amp; social innovation</a:t>
            </a:r>
            <a:endParaRPr/>
          </a:p>
        </p:txBody>
      </p:sp>
      <p:sp>
        <p:nvSpPr>
          <p:cNvPr id="391" name="Google Shape;391;p37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7704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OFFER</a:t>
            </a:r>
            <a:endParaRPr/>
          </a:p>
        </p:txBody>
      </p:sp>
      <p:grpSp>
        <p:nvGrpSpPr>
          <p:cNvPr id="392" name="Google Shape;392;p37"/>
          <p:cNvGrpSpPr/>
          <p:nvPr/>
        </p:nvGrpSpPr>
        <p:grpSpPr>
          <a:xfrm rot="5400000">
            <a:off x="674055" y="1453846"/>
            <a:ext cx="665789" cy="577800"/>
            <a:chOff x="808386" y="3270464"/>
            <a:chExt cx="665789" cy="577800"/>
          </a:xfrm>
        </p:grpSpPr>
        <p:sp>
          <p:nvSpPr>
            <p:cNvPr id="393" name="Google Shape;393;p37"/>
            <p:cNvSpPr/>
            <p:nvPr/>
          </p:nvSpPr>
          <p:spPr>
            <a:xfrm>
              <a:off x="1117175" y="3602280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808386" y="3270464"/>
              <a:ext cx="546300" cy="577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37"/>
          <p:cNvGrpSpPr/>
          <p:nvPr/>
        </p:nvGrpSpPr>
        <p:grpSpPr>
          <a:xfrm>
            <a:off x="847935" y="1513787"/>
            <a:ext cx="318030" cy="318030"/>
            <a:chOff x="-24338900" y="2710600"/>
            <a:chExt cx="295375" cy="295375"/>
          </a:xfrm>
        </p:grpSpPr>
        <p:sp>
          <p:nvSpPr>
            <p:cNvPr id="396" name="Google Shape;396;p37"/>
            <p:cNvSpPr/>
            <p:nvPr/>
          </p:nvSpPr>
          <p:spPr>
            <a:xfrm>
              <a:off x="-24250700" y="2816925"/>
              <a:ext cx="123675" cy="103200"/>
            </a:xfrm>
            <a:custGeom>
              <a:avLst/>
              <a:gdLst/>
              <a:ahLst/>
              <a:cxnLst/>
              <a:rect l="l" t="t" r="r" b="b"/>
              <a:pathLst>
                <a:path w="4947" h="4128" extrusionOk="0">
                  <a:moveTo>
                    <a:pt x="3403" y="662"/>
                  </a:moveTo>
                  <a:cubicBezTo>
                    <a:pt x="3813" y="662"/>
                    <a:pt x="4128" y="977"/>
                    <a:pt x="4128" y="1387"/>
                  </a:cubicBezTo>
                  <a:cubicBezTo>
                    <a:pt x="4128" y="1922"/>
                    <a:pt x="3561" y="2363"/>
                    <a:pt x="2710" y="3025"/>
                  </a:cubicBezTo>
                  <a:cubicBezTo>
                    <a:pt x="2584" y="3119"/>
                    <a:pt x="2490" y="3182"/>
                    <a:pt x="2395" y="3309"/>
                  </a:cubicBezTo>
                  <a:cubicBezTo>
                    <a:pt x="2269" y="3214"/>
                    <a:pt x="2143" y="3151"/>
                    <a:pt x="2080" y="3025"/>
                  </a:cubicBezTo>
                  <a:cubicBezTo>
                    <a:pt x="1198" y="2363"/>
                    <a:pt x="662" y="1891"/>
                    <a:pt x="662" y="1387"/>
                  </a:cubicBezTo>
                  <a:cubicBezTo>
                    <a:pt x="662" y="946"/>
                    <a:pt x="977" y="662"/>
                    <a:pt x="1355" y="662"/>
                  </a:cubicBezTo>
                  <a:cubicBezTo>
                    <a:pt x="1860" y="662"/>
                    <a:pt x="2080" y="1229"/>
                    <a:pt x="2080" y="1261"/>
                  </a:cubicBezTo>
                  <a:cubicBezTo>
                    <a:pt x="2112" y="1418"/>
                    <a:pt x="2238" y="1481"/>
                    <a:pt x="2395" y="1481"/>
                  </a:cubicBezTo>
                  <a:cubicBezTo>
                    <a:pt x="2553" y="1481"/>
                    <a:pt x="2647" y="1355"/>
                    <a:pt x="2710" y="1261"/>
                  </a:cubicBezTo>
                  <a:cubicBezTo>
                    <a:pt x="2710" y="1229"/>
                    <a:pt x="2899" y="662"/>
                    <a:pt x="3403" y="662"/>
                  </a:cubicBezTo>
                  <a:close/>
                  <a:moveTo>
                    <a:pt x="1355" y="1"/>
                  </a:moveTo>
                  <a:cubicBezTo>
                    <a:pt x="568" y="1"/>
                    <a:pt x="1" y="631"/>
                    <a:pt x="1" y="1418"/>
                  </a:cubicBezTo>
                  <a:cubicBezTo>
                    <a:pt x="1" y="2269"/>
                    <a:pt x="694" y="2836"/>
                    <a:pt x="1671" y="3624"/>
                  </a:cubicBezTo>
                  <a:cubicBezTo>
                    <a:pt x="1828" y="3750"/>
                    <a:pt x="2049" y="3907"/>
                    <a:pt x="2238" y="4065"/>
                  </a:cubicBezTo>
                  <a:cubicBezTo>
                    <a:pt x="2301" y="4096"/>
                    <a:pt x="2395" y="4128"/>
                    <a:pt x="2458" y="4128"/>
                  </a:cubicBezTo>
                  <a:cubicBezTo>
                    <a:pt x="2553" y="4128"/>
                    <a:pt x="2616" y="4096"/>
                    <a:pt x="2710" y="4065"/>
                  </a:cubicBezTo>
                  <a:cubicBezTo>
                    <a:pt x="2899" y="3907"/>
                    <a:pt x="3057" y="3718"/>
                    <a:pt x="3246" y="3624"/>
                  </a:cubicBezTo>
                  <a:cubicBezTo>
                    <a:pt x="4254" y="2836"/>
                    <a:pt x="4947" y="2269"/>
                    <a:pt x="4947" y="1418"/>
                  </a:cubicBezTo>
                  <a:cubicBezTo>
                    <a:pt x="4821" y="599"/>
                    <a:pt x="4191" y="1"/>
                    <a:pt x="3403" y="1"/>
                  </a:cubicBezTo>
                  <a:cubicBezTo>
                    <a:pt x="3025" y="1"/>
                    <a:pt x="2616" y="158"/>
                    <a:pt x="2395" y="505"/>
                  </a:cubicBezTo>
                  <a:cubicBezTo>
                    <a:pt x="2112" y="190"/>
                    <a:pt x="1765" y="1"/>
                    <a:pt x="1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-24338900" y="2710600"/>
              <a:ext cx="295375" cy="295375"/>
            </a:xfrm>
            <a:custGeom>
              <a:avLst/>
              <a:gdLst/>
              <a:ahLst/>
              <a:cxnLst/>
              <a:rect l="l" t="t" r="r" b="b"/>
              <a:pathLst>
                <a:path w="11815" h="11815" extrusionOk="0">
                  <a:moveTo>
                    <a:pt x="7341" y="725"/>
                  </a:moveTo>
                  <a:cubicBezTo>
                    <a:pt x="7530" y="725"/>
                    <a:pt x="7687" y="882"/>
                    <a:pt x="7687" y="1103"/>
                  </a:cubicBezTo>
                  <a:lnTo>
                    <a:pt x="7687" y="3844"/>
                  </a:lnTo>
                  <a:cubicBezTo>
                    <a:pt x="7687" y="4033"/>
                    <a:pt x="7845" y="4222"/>
                    <a:pt x="8034" y="4222"/>
                  </a:cubicBezTo>
                  <a:lnTo>
                    <a:pt x="10806" y="4222"/>
                  </a:lnTo>
                  <a:cubicBezTo>
                    <a:pt x="10995" y="4222"/>
                    <a:pt x="11153" y="4380"/>
                    <a:pt x="11153" y="4569"/>
                  </a:cubicBezTo>
                  <a:lnTo>
                    <a:pt x="11153" y="7309"/>
                  </a:lnTo>
                  <a:cubicBezTo>
                    <a:pt x="11153" y="7530"/>
                    <a:pt x="10995" y="7688"/>
                    <a:pt x="10806" y="7688"/>
                  </a:cubicBezTo>
                  <a:lnTo>
                    <a:pt x="8034" y="7688"/>
                  </a:lnTo>
                  <a:cubicBezTo>
                    <a:pt x="7845" y="7688"/>
                    <a:pt x="7687" y="7845"/>
                    <a:pt x="7687" y="8034"/>
                  </a:cubicBezTo>
                  <a:lnTo>
                    <a:pt x="7687" y="10775"/>
                  </a:lnTo>
                  <a:cubicBezTo>
                    <a:pt x="7687" y="10996"/>
                    <a:pt x="7530" y="11153"/>
                    <a:pt x="7341" y="11153"/>
                  </a:cubicBezTo>
                  <a:lnTo>
                    <a:pt x="4568" y="11153"/>
                  </a:lnTo>
                  <a:cubicBezTo>
                    <a:pt x="4379" y="11153"/>
                    <a:pt x="4222" y="10996"/>
                    <a:pt x="4222" y="10775"/>
                  </a:cubicBezTo>
                  <a:lnTo>
                    <a:pt x="4222" y="8034"/>
                  </a:lnTo>
                  <a:cubicBezTo>
                    <a:pt x="4222" y="7845"/>
                    <a:pt x="4064" y="7688"/>
                    <a:pt x="3875" y="7688"/>
                  </a:cubicBezTo>
                  <a:lnTo>
                    <a:pt x="1103" y="7688"/>
                  </a:lnTo>
                  <a:cubicBezTo>
                    <a:pt x="914" y="7688"/>
                    <a:pt x="756" y="7530"/>
                    <a:pt x="756" y="7309"/>
                  </a:cubicBezTo>
                  <a:lnTo>
                    <a:pt x="756" y="4569"/>
                  </a:lnTo>
                  <a:cubicBezTo>
                    <a:pt x="756" y="4380"/>
                    <a:pt x="914" y="4222"/>
                    <a:pt x="1103" y="4222"/>
                  </a:cubicBezTo>
                  <a:lnTo>
                    <a:pt x="3875" y="4222"/>
                  </a:lnTo>
                  <a:cubicBezTo>
                    <a:pt x="4064" y="4222"/>
                    <a:pt x="4222" y="4033"/>
                    <a:pt x="4222" y="3844"/>
                  </a:cubicBezTo>
                  <a:lnTo>
                    <a:pt x="4222" y="1103"/>
                  </a:lnTo>
                  <a:cubicBezTo>
                    <a:pt x="4222" y="882"/>
                    <a:pt x="4379" y="725"/>
                    <a:pt x="4568" y="725"/>
                  </a:cubicBezTo>
                  <a:close/>
                  <a:moveTo>
                    <a:pt x="4537" y="0"/>
                  </a:moveTo>
                  <a:cubicBezTo>
                    <a:pt x="3938" y="0"/>
                    <a:pt x="3466" y="473"/>
                    <a:pt x="3466" y="1072"/>
                  </a:cubicBezTo>
                  <a:lnTo>
                    <a:pt x="3466" y="3466"/>
                  </a:lnTo>
                  <a:lnTo>
                    <a:pt x="1071" y="3466"/>
                  </a:lnTo>
                  <a:cubicBezTo>
                    <a:pt x="473" y="3466"/>
                    <a:pt x="0" y="3938"/>
                    <a:pt x="0" y="4537"/>
                  </a:cubicBezTo>
                  <a:lnTo>
                    <a:pt x="0" y="7278"/>
                  </a:lnTo>
                  <a:cubicBezTo>
                    <a:pt x="0" y="7877"/>
                    <a:pt x="473" y="8349"/>
                    <a:pt x="1071" y="8349"/>
                  </a:cubicBezTo>
                  <a:lnTo>
                    <a:pt x="3466" y="8349"/>
                  </a:lnTo>
                  <a:lnTo>
                    <a:pt x="3466" y="10743"/>
                  </a:lnTo>
                  <a:cubicBezTo>
                    <a:pt x="3466" y="11342"/>
                    <a:pt x="3938" y="11815"/>
                    <a:pt x="4537" y="11815"/>
                  </a:cubicBezTo>
                  <a:lnTo>
                    <a:pt x="7309" y="11815"/>
                  </a:lnTo>
                  <a:cubicBezTo>
                    <a:pt x="7876" y="11815"/>
                    <a:pt x="8349" y="11342"/>
                    <a:pt x="8349" y="10743"/>
                  </a:cubicBezTo>
                  <a:lnTo>
                    <a:pt x="8349" y="8349"/>
                  </a:lnTo>
                  <a:lnTo>
                    <a:pt x="10743" y="8349"/>
                  </a:lnTo>
                  <a:cubicBezTo>
                    <a:pt x="11342" y="8349"/>
                    <a:pt x="11815" y="7877"/>
                    <a:pt x="11815" y="7278"/>
                  </a:cubicBezTo>
                  <a:lnTo>
                    <a:pt x="11815" y="4537"/>
                  </a:lnTo>
                  <a:cubicBezTo>
                    <a:pt x="11815" y="3938"/>
                    <a:pt x="11342" y="3466"/>
                    <a:pt x="10743" y="3466"/>
                  </a:cubicBezTo>
                  <a:lnTo>
                    <a:pt x="8349" y="3466"/>
                  </a:lnTo>
                  <a:lnTo>
                    <a:pt x="8349" y="1072"/>
                  </a:lnTo>
                  <a:cubicBezTo>
                    <a:pt x="8349" y="473"/>
                    <a:pt x="7876" y="0"/>
                    <a:pt x="7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  <p:grpSp>
        <p:nvGrpSpPr>
          <p:cNvPr id="398" name="Google Shape;398;p37"/>
          <p:cNvGrpSpPr/>
          <p:nvPr/>
        </p:nvGrpSpPr>
        <p:grpSpPr>
          <a:xfrm rot="5400000">
            <a:off x="3423255" y="1453846"/>
            <a:ext cx="665789" cy="577800"/>
            <a:chOff x="808386" y="3270464"/>
            <a:chExt cx="665789" cy="577800"/>
          </a:xfrm>
        </p:grpSpPr>
        <p:sp>
          <p:nvSpPr>
            <p:cNvPr id="399" name="Google Shape;399;p37"/>
            <p:cNvSpPr/>
            <p:nvPr/>
          </p:nvSpPr>
          <p:spPr>
            <a:xfrm>
              <a:off x="1117175" y="3602280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808386" y="3270464"/>
              <a:ext cx="546300" cy="577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37"/>
          <p:cNvGrpSpPr/>
          <p:nvPr/>
        </p:nvGrpSpPr>
        <p:grpSpPr>
          <a:xfrm rot="5400000">
            <a:off x="6143555" y="1453846"/>
            <a:ext cx="665789" cy="577800"/>
            <a:chOff x="808386" y="3270464"/>
            <a:chExt cx="665789" cy="577800"/>
          </a:xfrm>
        </p:grpSpPr>
        <p:sp>
          <p:nvSpPr>
            <p:cNvPr id="402" name="Google Shape;402;p37"/>
            <p:cNvSpPr/>
            <p:nvPr/>
          </p:nvSpPr>
          <p:spPr>
            <a:xfrm>
              <a:off x="1117175" y="3602280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7"/>
            <p:cNvSpPr/>
            <p:nvPr/>
          </p:nvSpPr>
          <p:spPr>
            <a:xfrm>
              <a:off x="808386" y="3270464"/>
              <a:ext cx="546300" cy="577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37"/>
          <p:cNvGrpSpPr/>
          <p:nvPr/>
        </p:nvGrpSpPr>
        <p:grpSpPr>
          <a:xfrm rot="5400000">
            <a:off x="674055" y="3214984"/>
            <a:ext cx="665789" cy="577800"/>
            <a:chOff x="808386" y="3270464"/>
            <a:chExt cx="665789" cy="577800"/>
          </a:xfrm>
        </p:grpSpPr>
        <p:sp>
          <p:nvSpPr>
            <p:cNvPr id="405" name="Google Shape;405;p37"/>
            <p:cNvSpPr/>
            <p:nvPr/>
          </p:nvSpPr>
          <p:spPr>
            <a:xfrm>
              <a:off x="1117175" y="3602280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808386" y="3270464"/>
              <a:ext cx="546300" cy="577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7"/>
          <p:cNvGrpSpPr/>
          <p:nvPr/>
        </p:nvGrpSpPr>
        <p:grpSpPr>
          <a:xfrm rot="5400000">
            <a:off x="3423255" y="3214984"/>
            <a:ext cx="665789" cy="577800"/>
            <a:chOff x="808386" y="3270464"/>
            <a:chExt cx="665789" cy="577800"/>
          </a:xfrm>
        </p:grpSpPr>
        <p:sp>
          <p:nvSpPr>
            <p:cNvPr id="408" name="Google Shape;408;p37"/>
            <p:cNvSpPr/>
            <p:nvPr/>
          </p:nvSpPr>
          <p:spPr>
            <a:xfrm>
              <a:off x="1117175" y="3602280"/>
              <a:ext cx="357000" cy="2457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7"/>
            <p:cNvSpPr/>
            <p:nvPr/>
          </p:nvSpPr>
          <p:spPr>
            <a:xfrm>
              <a:off x="808386" y="3270464"/>
              <a:ext cx="546300" cy="577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4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37"/>
          <p:cNvSpPr/>
          <p:nvPr/>
        </p:nvSpPr>
        <p:spPr>
          <a:xfrm>
            <a:off x="866177" y="3274809"/>
            <a:ext cx="280688" cy="269010"/>
          </a:xfrm>
          <a:custGeom>
            <a:avLst/>
            <a:gdLst/>
            <a:ahLst/>
            <a:cxnLst/>
            <a:rect l="l" t="t" r="r" b="b"/>
            <a:pathLst>
              <a:path w="18772" h="17991" extrusionOk="0">
                <a:moveTo>
                  <a:pt x="17492" y="6197"/>
                </a:moveTo>
                <a:lnTo>
                  <a:pt x="17217" y="8063"/>
                </a:lnTo>
                <a:lnTo>
                  <a:pt x="15626" y="6472"/>
                </a:lnTo>
                <a:lnTo>
                  <a:pt x="17492" y="6197"/>
                </a:lnTo>
                <a:close/>
                <a:moveTo>
                  <a:pt x="6055" y="9391"/>
                </a:moveTo>
                <a:lnTo>
                  <a:pt x="6055" y="16858"/>
                </a:lnTo>
                <a:lnTo>
                  <a:pt x="1133" y="16858"/>
                </a:lnTo>
                <a:lnTo>
                  <a:pt x="1133" y="13332"/>
                </a:lnTo>
                <a:lnTo>
                  <a:pt x="6055" y="9391"/>
                </a:lnTo>
                <a:close/>
                <a:moveTo>
                  <a:pt x="7187" y="9141"/>
                </a:moveTo>
                <a:lnTo>
                  <a:pt x="11903" y="11568"/>
                </a:lnTo>
                <a:lnTo>
                  <a:pt x="11903" y="16858"/>
                </a:lnTo>
                <a:lnTo>
                  <a:pt x="7187" y="16858"/>
                </a:lnTo>
                <a:lnTo>
                  <a:pt x="7187" y="9141"/>
                </a:lnTo>
                <a:close/>
                <a:moveTo>
                  <a:pt x="565" y="1"/>
                </a:moveTo>
                <a:cubicBezTo>
                  <a:pt x="254" y="1"/>
                  <a:pt x="1" y="255"/>
                  <a:pt x="1" y="569"/>
                </a:cubicBezTo>
                <a:lnTo>
                  <a:pt x="1" y="17423"/>
                </a:lnTo>
                <a:cubicBezTo>
                  <a:pt x="1" y="17737"/>
                  <a:pt x="254" y="17991"/>
                  <a:pt x="565" y="17991"/>
                </a:cubicBezTo>
                <a:lnTo>
                  <a:pt x="18141" y="17991"/>
                </a:lnTo>
                <a:cubicBezTo>
                  <a:pt x="18455" y="17991"/>
                  <a:pt x="18706" y="17737"/>
                  <a:pt x="18706" y="17423"/>
                </a:cubicBezTo>
                <a:cubicBezTo>
                  <a:pt x="18706" y="17112"/>
                  <a:pt x="18455" y="16858"/>
                  <a:pt x="18141" y="16858"/>
                </a:cubicBezTo>
                <a:lnTo>
                  <a:pt x="13033" y="16858"/>
                </a:lnTo>
                <a:lnTo>
                  <a:pt x="13033" y="11457"/>
                </a:lnTo>
                <a:lnTo>
                  <a:pt x="16022" y="8467"/>
                </a:lnTo>
                <a:lnTo>
                  <a:pt x="17214" y="9660"/>
                </a:lnTo>
                <a:cubicBezTo>
                  <a:pt x="17329" y="9774"/>
                  <a:pt x="17471" y="9826"/>
                  <a:pt x="17611" y="9826"/>
                </a:cubicBezTo>
                <a:cubicBezTo>
                  <a:pt x="17874" y="9826"/>
                  <a:pt x="18129" y="9643"/>
                  <a:pt x="18175" y="9343"/>
                </a:cubicBezTo>
                <a:lnTo>
                  <a:pt x="18721" y="5608"/>
                </a:lnTo>
                <a:cubicBezTo>
                  <a:pt x="18771" y="5262"/>
                  <a:pt x="18501" y="4962"/>
                  <a:pt x="18164" y="4962"/>
                </a:cubicBezTo>
                <a:cubicBezTo>
                  <a:pt x="18137" y="4962"/>
                  <a:pt x="18109" y="4964"/>
                  <a:pt x="18081" y="4968"/>
                </a:cubicBezTo>
                <a:lnTo>
                  <a:pt x="14346" y="5514"/>
                </a:lnTo>
                <a:cubicBezTo>
                  <a:pt x="13887" y="5584"/>
                  <a:pt x="13700" y="6145"/>
                  <a:pt x="14029" y="6475"/>
                </a:cubicBezTo>
                <a:lnTo>
                  <a:pt x="15222" y="7667"/>
                </a:lnTo>
                <a:lnTo>
                  <a:pt x="12359" y="10530"/>
                </a:lnTo>
                <a:lnTo>
                  <a:pt x="6879" y="7710"/>
                </a:lnTo>
                <a:cubicBezTo>
                  <a:pt x="6867" y="7703"/>
                  <a:pt x="6855" y="7697"/>
                  <a:pt x="6846" y="7694"/>
                </a:cubicBezTo>
                <a:lnTo>
                  <a:pt x="6831" y="7688"/>
                </a:lnTo>
                <a:lnTo>
                  <a:pt x="6794" y="7673"/>
                </a:lnTo>
                <a:lnTo>
                  <a:pt x="6776" y="7670"/>
                </a:lnTo>
                <a:cubicBezTo>
                  <a:pt x="6767" y="7667"/>
                  <a:pt x="6755" y="7664"/>
                  <a:pt x="6743" y="7661"/>
                </a:cubicBezTo>
                <a:lnTo>
                  <a:pt x="6728" y="7658"/>
                </a:lnTo>
                <a:cubicBezTo>
                  <a:pt x="6713" y="7655"/>
                  <a:pt x="6695" y="7652"/>
                  <a:pt x="6680" y="7649"/>
                </a:cubicBezTo>
                <a:lnTo>
                  <a:pt x="6553" y="7649"/>
                </a:lnTo>
                <a:cubicBezTo>
                  <a:pt x="6541" y="7649"/>
                  <a:pt x="6526" y="7655"/>
                  <a:pt x="6514" y="7655"/>
                </a:cubicBezTo>
                <a:lnTo>
                  <a:pt x="6495" y="7661"/>
                </a:lnTo>
                <a:cubicBezTo>
                  <a:pt x="6483" y="7661"/>
                  <a:pt x="6474" y="7664"/>
                  <a:pt x="6465" y="7667"/>
                </a:cubicBezTo>
                <a:lnTo>
                  <a:pt x="6447" y="7673"/>
                </a:lnTo>
                <a:cubicBezTo>
                  <a:pt x="6432" y="7679"/>
                  <a:pt x="6417" y="7682"/>
                  <a:pt x="6405" y="7688"/>
                </a:cubicBezTo>
                <a:lnTo>
                  <a:pt x="6387" y="7697"/>
                </a:lnTo>
                <a:lnTo>
                  <a:pt x="6360" y="7710"/>
                </a:lnTo>
                <a:lnTo>
                  <a:pt x="6341" y="7719"/>
                </a:lnTo>
                <a:cubicBezTo>
                  <a:pt x="6332" y="7725"/>
                  <a:pt x="6323" y="7731"/>
                  <a:pt x="6314" y="7737"/>
                </a:cubicBezTo>
                <a:lnTo>
                  <a:pt x="6299" y="7746"/>
                </a:lnTo>
                <a:cubicBezTo>
                  <a:pt x="6287" y="7752"/>
                  <a:pt x="6275" y="7761"/>
                  <a:pt x="6266" y="7770"/>
                </a:cubicBezTo>
                <a:lnTo>
                  <a:pt x="6260" y="7776"/>
                </a:lnTo>
                <a:lnTo>
                  <a:pt x="1133" y="11879"/>
                </a:lnTo>
                <a:lnTo>
                  <a:pt x="1133" y="569"/>
                </a:lnTo>
                <a:cubicBezTo>
                  <a:pt x="1133" y="255"/>
                  <a:pt x="879" y="1"/>
                  <a:pt x="5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E1F24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pSp>
        <p:nvGrpSpPr>
          <p:cNvPr id="411" name="Google Shape;411;p37"/>
          <p:cNvGrpSpPr/>
          <p:nvPr/>
        </p:nvGrpSpPr>
        <p:grpSpPr>
          <a:xfrm>
            <a:off x="6317435" y="1539111"/>
            <a:ext cx="325580" cy="325991"/>
            <a:chOff x="-61784125" y="1931250"/>
            <a:chExt cx="316650" cy="317050"/>
          </a:xfrm>
        </p:grpSpPr>
        <p:sp>
          <p:nvSpPr>
            <p:cNvPr id="412" name="Google Shape;412;p37"/>
            <p:cNvSpPr/>
            <p:nvPr/>
          </p:nvSpPr>
          <p:spPr>
            <a:xfrm>
              <a:off x="-61688025" y="1931250"/>
              <a:ext cx="124450" cy="134300"/>
            </a:xfrm>
            <a:custGeom>
              <a:avLst/>
              <a:gdLst/>
              <a:ahLst/>
              <a:cxnLst/>
              <a:rect l="l" t="t" r="r" b="b"/>
              <a:pathLst>
                <a:path w="4978" h="5372" extrusionOk="0">
                  <a:moveTo>
                    <a:pt x="2497" y="845"/>
                  </a:moveTo>
                  <a:cubicBezTo>
                    <a:pt x="2709" y="845"/>
                    <a:pt x="2922" y="922"/>
                    <a:pt x="3088" y="1087"/>
                  </a:cubicBezTo>
                  <a:cubicBezTo>
                    <a:pt x="3277" y="1276"/>
                    <a:pt x="3340" y="1591"/>
                    <a:pt x="3277" y="1906"/>
                  </a:cubicBezTo>
                  <a:cubicBezTo>
                    <a:pt x="3182" y="2190"/>
                    <a:pt x="2993" y="2410"/>
                    <a:pt x="2709" y="2442"/>
                  </a:cubicBezTo>
                  <a:cubicBezTo>
                    <a:pt x="2625" y="2467"/>
                    <a:pt x="2545" y="2479"/>
                    <a:pt x="2469" y="2479"/>
                  </a:cubicBezTo>
                  <a:cubicBezTo>
                    <a:pt x="2259" y="2479"/>
                    <a:pt x="2075" y="2391"/>
                    <a:pt x="1890" y="2253"/>
                  </a:cubicBezTo>
                  <a:cubicBezTo>
                    <a:pt x="1701" y="2032"/>
                    <a:pt x="1607" y="1717"/>
                    <a:pt x="1701" y="1434"/>
                  </a:cubicBezTo>
                  <a:cubicBezTo>
                    <a:pt x="1800" y="1059"/>
                    <a:pt x="2145" y="845"/>
                    <a:pt x="2497" y="845"/>
                  </a:cubicBezTo>
                  <a:close/>
                  <a:moveTo>
                    <a:pt x="2520" y="3324"/>
                  </a:moveTo>
                  <a:cubicBezTo>
                    <a:pt x="3277" y="3324"/>
                    <a:pt x="3907" y="3828"/>
                    <a:pt x="4096" y="4553"/>
                  </a:cubicBezTo>
                  <a:lnTo>
                    <a:pt x="914" y="4553"/>
                  </a:lnTo>
                  <a:cubicBezTo>
                    <a:pt x="1103" y="3828"/>
                    <a:pt x="1733" y="3324"/>
                    <a:pt x="2520" y="3324"/>
                  </a:cubicBezTo>
                  <a:close/>
                  <a:moveTo>
                    <a:pt x="2510" y="1"/>
                  </a:moveTo>
                  <a:cubicBezTo>
                    <a:pt x="1805" y="1"/>
                    <a:pt x="1113" y="455"/>
                    <a:pt x="914" y="1213"/>
                  </a:cubicBezTo>
                  <a:cubicBezTo>
                    <a:pt x="756" y="1780"/>
                    <a:pt x="914" y="2347"/>
                    <a:pt x="1292" y="2789"/>
                  </a:cubicBezTo>
                  <a:cubicBezTo>
                    <a:pt x="567" y="3198"/>
                    <a:pt x="0" y="3986"/>
                    <a:pt x="0" y="4931"/>
                  </a:cubicBezTo>
                  <a:cubicBezTo>
                    <a:pt x="0" y="5183"/>
                    <a:pt x="189" y="5372"/>
                    <a:pt x="441" y="5372"/>
                  </a:cubicBezTo>
                  <a:lnTo>
                    <a:pt x="4568" y="5372"/>
                  </a:lnTo>
                  <a:cubicBezTo>
                    <a:pt x="4820" y="5372"/>
                    <a:pt x="4978" y="5183"/>
                    <a:pt x="4978" y="4931"/>
                  </a:cubicBezTo>
                  <a:cubicBezTo>
                    <a:pt x="4978" y="3986"/>
                    <a:pt x="4442" y="3198"/>
                    <a:pt x="3718" y="2789"/>
                  </a:cubicBezTo>
                  <a:cubicBezTo>
                    <a:pt x="3907" y="2568"/>
                    <a:pt x="4033" y="2347"/>
                    <a:pt x="4096" y="2064"/>
                  </a:cubicBezTo>
                  <a:cubicBezTo>
                    <a:pt x="4253" y="1528"/>
                    <a:pt x="4096" y="930"/>
                    <a:pt x="3655" y="489"/>
                  </a:cubicBezTo>
                  <a:cubicBezTo>
                    <a:pt x="3331" y="153"/>
                    <a:pt x="2918" y="1"/>
                    <a:pt x="2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-61784125" y="2113325"/>
              <a:ext cx="124450" cy="134975"/>
            </a:xfrm>
            <a:custGeom>
              <a:avLst/>
              <a:gdLst/>
              <a:ahLst/>
              <a:cxnLst/>
              <a:rect l="l" t="t" r="r" b="b"/>
              <a:pathLst>
                <a:path w="4978" h="5399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7" y="2491"/>
                  </a:cubicBezTo>
                  <a:cubicBezTo>
                    <a:pt x="2261" y="2491"/>
                    <a:pt x="2058" y="2415"/>
                    <a:pt x="1891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458" y="3319"/>
                  </a:moveTo>
                  <a:cubicBezTo>
                    <a:pt x="3245" y="3319"/>
                    <a:pt x="3907" y="3854"/>
                    <a:pt x="4096" y="4547"/>
                  </a:cubicBezTo>
                  <a:lnTo>
                    <a:pt x="883" y="4547"/>
                  </a:lnTo>
                  <a:cubicBezTo>
                    <a:pt x="1040" y="3886"/>
                    <a:pt x="1733" y="3319"/>
                    <a:pt x="2458" y="3319"/>
                  </a:cubicBezTo>
                  <a:close/>
                  <a:moveTo>
                    <a:pt x="2509" y="1"/>
                  </a:moveTo>
                  <a:cubicBezTo>
                    <a:pt x="1812" y="1"/>
                    <a:pt x="1143" y="437"/>
                    <a:pt x="946" y="1208"/>
                  </a:cubicBezTo>
                  <a:cubicBezTo>
                    <a:pt x="788" y="1806"/>
                    <a:pt x="946" y="2342"/>
                    <a:pt x="1324" y="2783"/>
                  </a:cubicBezTo>
                  <a:cubicBezTo>
                    <a:pt x="568" y="3224"/>
                    <a:pt x="32" y="4012"/>
                    <a:pt x="32" y="4957"/>
                  </a:cubicBezTo>
                  <a:cubicBezTo>
                    <a:pt x="0" y="5209"/>
                    <a:pt x="189" y="5398"/>
                    <a:pt x="410" y="5398"/>
                  </a:cubicBezTo>
                  <a:lnTo>
                    <a:pt x="4569" y="5398"/>
                  </a:lnTo>
                  <a:cubicBezTo>
                    <a:pt x="4789" y="5398"/>
                    <a:pt x="4978" y="5209"/>
                    <a:pt x="4978" y="4988"/>
                  </a:cubicBezTo>
                  <a:cubicBezTo>
                    <a:pt x="4978" y="4043"/>
                    <a:pt x="4474" y="3256"/>
                    <a:pt x="3718" y="2815"/>
                  </a:cubicBezTo>
                  <a:cubicBezTo>
                    <a:pt x="3939" y="2626"/>
                    <a:pt x="4033" y="2374"/>
                    <a:pt x="4128" y="2090"/>
                  </a:cubicBezTo>
                  <a:cubicBezTo>
                    <a:pt x="4285" y="1523"/>
                    <a:pt x="4128" y="924"/>
                    <a:pt x="3687" y="483"/>
                  </a:cubicBezTo>
                  <a:cubicBezTo>
                    <a:pt x="3346" y="155"/>
                    <a:pt x="2923" y="1"/>
                    <a:pt x="2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-61591150" y="2113325"/>
              <a:ext cx="123675" cy="134175"/>
            </a:xfrm>
            <a:custGeom>
              <a:avLst/>
              <a:gdLst/>
              <a:ahLst/>
              <a:cxnLst/>
              <a:rect l="l" t="t" r="r" b="b"/>
              <a:pathLst>
                <a:path w="4947" h="5367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6" y="2491"/>
                  </a:cubicBezTo>
                  <a:cubicBezTo>
                    <a:pt x="2261" y="2491"/>
                    <a:pt x="2057" y="2415"/>
                    <a:pt x="1890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521" y="3382"/>
                  </a:moveTo>
                  <a:cubicBezTo>
                    <a:pt x="3308" y="3382"/>
                    <a:pt x="3938" y="3886"/>
                    <a:pt x="4127" y="4579"/>
                  </a:cubicBezTo>
                  <a:lnTo>
                    <a:pt x="882" y="4579"/>
                  </a:lnTo>
                  <a:cubicBezTo>
                    <a:pt x="1103" y="3886"/>
                    <a:pt x="1733" y="3382"/>
                    <a:pt x="2521" y="3382"/>
                  </a:cubicBezTo>
                  <a:close/>
                  <a:moveTo>
                    <a:pt x="2467" y="1"/>
                  </a:moveTo>
                  <a:cubicBezTo>
                    <a:pt x="1761" y="1"/>
                    <a:pt x="1080" y="437"/>
                    <a:pt x="882" y="1208"/>
                  </a:cubicBezTo>
                  <a:cubicBezTo>
                    <a:pt x="725" y="1806"/>
                    <a:pt x="882" y="2342"/>
                    <a:pt x="1292" y="2783"/>
                  </a:cubicBezTo>
                  <a:cubicBezTo>
                    <a:pt x="536" y="3224"/>
                    <a:pt x="0" y="4012"/>
                    <a:pt x="0" y="4957"/>
                  </a:cubicBezTo>
                  <a:cubicBezTo>
                    <a:pt x="0" y="5178"/>
                    <a:pt x="189" y="5367"/>
                    <a:pt x="378" y="5367"/>
                  </a:cubicBezTo>
                  <a:lnTo>
                    <a:pt x="4505" y="5367"/>
                  </a:lnTo>
                  <a:cubicBezTo>
                    <a:pt x="4757" y="5367"/>
                    <a:pt x="4946" y="5178"/>
                    <a:pt x="4946" y="4957"/>
                  </a:cubicBezTo>
                  <a:cubicBezTo>
                    <a:pt x="4946" y="4075"/>
                    <a:pt x="4442" y="3256"/>
                    <a:pt x="3686" y="2815"/>
                  </a:cubicBezTo>
                  <a:cubicBezTo>
                    <a:pt x="3875" y="2626"/>
                    <a:pt x="4001" y="2374"/>
                    <a:pt x="4096" y="2090"/>
                  </a:cubicBezTo>
                  <a:cubicBezTo>
                    <a:pt x="4253" y="1523"/>
                    <a:pt x="4096" y="924"/>
                    <a:pt x="3655" y="483"/>
                  </a:cubicBezTo>
                  <a:cubicBezTo>
                    <a:pt x="3314" y="155"/>
                    <a:pt x="2887" y="1"/>
                    <a:pt x="2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-61677800" y="2072225"/>
              <a:ext cx="106350" cy="62450"/>
            </a:xfrm>
            <a:custGeom>
              <a:avLst/>
              <a:gdLst/>
              <a:ahLst/>
              <a:cxnLst/>
              <a:rect l="l" t="t" r="r" b="b"/>
              <a:pathLst>
                <a:path w="4254" h="2498" extrusionOk="0">
                  <a:moveTo>
                    <a:pt x="2096" y="1"/>
                  </a:moveTo>
                  <a:cubicBezTo>
                    <a:pt x="1985" y="1"/>
                    <a:pt x="1875" y="48"/>
                    <a:pt x="1796" y="142"/>
                  </a:cubicBezTo>
                  <a:lnTo>
                    <a:pt x="158" y="1781"/>
                  </a:lnTo>
                  <a:cubicBezTo>
                    <a:pt x="1" y="1938"/>
                    <a:pt x="1" y="2222"/>
                    <a:pt x="158" y="2379"/>
                  </a:cubicBezTo>
                  <a:cubicBezTo>
                    <a:pt x="237" y="2458"/>
                    <a:pt x="339" y="2497"/>
                    <a:pt x="442" y="2497"/>
                  </a:cubicBezTo>
                  <a:cubicBezTo>
                    <a:pt x="544" y="2497"/>
                    <a:pt x="646" y="2458"/>
                    <a:pt x="725" y="2379"/>
                  </a:cubicBezTo>
                  <a:lnTo>
                    <a:pt x="2111" y="993"/>
                  </a:lnTo>
                  <a:lnTo>
                    <a:pt x="3498" y="2379"/>
                  </a:lnTo>
                  <a:cubicBezTo>
                    <a:pt x="3576" y="2458"/>
                    <a:pt x="3687" y="2497"/>
                    <a:pt x="3797" y="2497"/>
                  </a:cubicBezTo>
                  <a:cubicBezTo>
                    <a:pt x="3907" y="2497"/>
                    <a:pt x="4017" y="2458"/>
                    <a:pt x="4096" y="2379"/>
                  </a:cubicBezTo>
                  <a:cubicBezTo>
                    <a:pt x="4254" y="2222"/>
                    <a:pt x="4254" y="1938"/>
                    <a:pt x="4096" y="1781"/>
                  </a:cubicBezTo>
                  <a:lnTo>
                    <a:pt x="2395" y="142"/>
                  </a:lnTo>
                  <a:cubicBezTo>
                    <a:pt x="2316" y="48"/>
                    <a:pt x="2206" y="1"/>
                    <a:pt x="2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  <p:grpSp>
        <p:nvGrpSpPr>
          <p:cNvPr id="416" name="Google Shape;416;p37"/>
          <p:cNvGrpSpPr/>
          <p:nvPr/>
        </p:nvGrpSpPr>
        <p:grpSpPr>
          <a:xfrm>
            <a:off x="3597581" y="3304240"/>
            <a:ext cx="280689" cy="277985"/>
            <a:chOff x="3860250" y="1427025"/>
            <a:chExt cx="487900" cy="483200"/>
          </a:xfrm>
        </p:grpSpPr>
        <p:sp>
          <p:nvSpPr>
            <p:cNvPr id="417" name="Google Shape;417;p37"/>
            <p:cNvSpPr/>
            <p:nvPr/>
          </p:nvSpPr>
          <p:spPr>
            <a:xfrm>
              <a:off x="3875800" y="1427025"/>
              <a:ext cx="472350" cy="468650"/>
            </a:xfrm>
            <a:custGeom>
              <a:avLst/>
              <a:gdLst/>
              <a:ahLst/>
              <a:cxnLst/>
              <a:rect l="l" t="t" r="r" b="b"/>
              <a:pathLst>
                <a:path w="18894" h="18746" extrusionOk="0">
                  <a:moveTo>
                    <a:pt x="15874" y="1821"/>
                  </a:moveTo>
                  <a:lnTo>
                    <a:pt x="6498" y="9403"/>
                  </a:lnTo>
                  <a:lnTo>
                    <a:pt x="1918" y="5629"/>
                  </a:lnTo>
                  <a:lnTo>
                    <a:pt x="15874" y="1821"/>
                  </a:lnTo>
                  <a:close/>
                  <a:moveTo>
                    <a:pt x="14524" y="4370"/>
                  </a:moveTo>
                  <a:lnTo>
                    <a:pt x="8425" y="11912"/>
                  </a:lnTo>
                  <a:lnTo>
                    <a:pt x="6257" y="12634"/>
                  </a:lnTo>
                  <a:lnTo>
                    <a:pt x="6981" y="10469"/>
                  </a:lnTo>
                  <a:lnTo>
                    <a:pt x="14524" y="4370"/>
                  </a:lnTo>
                  <a:close/>
                  <a:moveTo>
                    <a:pt x="17072" y="3020"/>
                  </a:moveTo>
                  <a:lnTo>
                    <a:pt x="13265" y="16976"/>
                  </a:lnTo>
                  <a:lnTo>
                    <a:pt x="9491" y="12392"/>
                  </a:lnTo>
                  <a:lnTo>
                    <a:pt x="17072" y="3020"/>
                  </a:lnTo>
                  <a:close/>
                  <a:moveTo>
                    <a:pt x="18298" y="0"/>
                  </a:moveTo>
                  <a:cubicBezTo>
                    <a:pt x="18286" y="0"/>
                    <a:pt x="18274" y="0"/>
                    <a:pt x="18262" y="3"/>
                  </a:cubicBezTo>
                  <a:lnTo>
                    <a:pt x="18253" y="3"/>
                  </a:lnTo>
                  <a:cubicBezTo>
                    <a:pt x="18238" y="6"/>
                    <a:pt x="18223" y="6"/>
                    <a:pt x="18211" y="12"/>
                  </a:cubicBezTo>
                  <a:lnTo>
                    <a:pt x="18193" y="15"/>
                  </a:lnTo>
                  <a:lnTo>
                    <a:pt x="18178" y="18"/>
                  </a:lnTo>
                  <a:lnTo>
                    <a:pt x="562" y="4822"/>
                  </a:lnTo>
                  <a:cubicBezTo>
                    <a:pt x="121" y="4943"/>
                    <a:pt x="0" y="5511"/>
                    <a:pt x="351" y="5804"/>
                  </a:cubicBezTo>
                  <a:lnTo>
                    <a:pt x="5834" y="10321"/>
                  </a:lnTo>
                  <a:lnTo>
                    <a:pt x="4826" y="13349"/>
                  </a:lnTo>
                  <a:cubicBezTo>
                    <a:pt x="4696" y="13732"/>
                    <a:pt x="4991" y="14098"/>
                    <a:pt x="5359" y="14098"/>
                  </a:cubicBezTo>
                  <a:cubicBezTo>
                    <a:pt x="5418" y="14098"/>
                    <a:pt x="5479" y="14089"/>
                    <a:pt x="5541" y="14068"/>
                  </a:cubicBezTo>
                  <a:lnTo>
                    <a:pt x="8570" y="13060"/>
                  </a:lnTo>
                  <a:lnTo>
                    <a:pt x="13087" y="18540"/>
                  </a:lnTo>
                  <a:cubicBezTo>
                    <a:pt x="13195" y="18670"/>
                    <a:pt x="13355" y="18745"/>
                    <a:pt x="13525" y="18745"/>
                  </a:cubicBezTo>
                  <a:cubicBezTo>
                    <a:pt x="13564" y="18745"/>
                    <a:pt x="13603" y="18742"/>
                    <a:pt x="13642" y="18733"/>
                  </a:cubicBezTo>
                  <a:cubicBezTo>
                    <a:pt x="13848" y="18691"/>
                    <a:pt x="14014" y="18534"/>
                    <a:pt x="14071" y="18328"/>
                  </a:cubicBezTo>
                  <a:lnTo>
                    <a:pt x="18875" y="716"/>
                  </a:lnTo>
                  <a:cubicBezTo>
                    <a:pt x="18875" y="710"/>
                    <a:pt x="18875" y="704"/>
                    <a:pt x="18878" y="698"/>
                  </a:cubicBezTo>
                  <a:lnTo>
                    <a:pt x="18881" y="683"/>
                  </a:lnTo>
                  <a:cubicBezTo>
                    <a:pt x="18884" y="668"/>
                    <a:pt x="18887" y="653"/>
                    <a:pt x="18890" y="637"/>
                  </a:cubicBezTo>
                  <a:cubicBezTo>
                    <a:pt x="18890" y="637"/>
                    <a:pt x="18890" y="634"/>
                    <a:pt x="18890" y="631"/>
                  </a:cubicBezTo>
                  <a:cubicBezTo>
                    <a:pt x="18890" y="619"/>
                    <a:pt x="18890" y="604"/>
                    <a:pt x="18893" y="592"/>
                  </a:cubicBezTo>
                  <a:lnTo>
                    <a:pt x="18893" y="580"/>
                  </a:lnTo>
                  <a:cubicBezTo>
                    <a:pt x="18893" y="568"/>
                    <a:pt x="18893" y="553"/>
                    <a:pt x="18893" y="541"/>
                  </a:cubicBezTo>
                  <a:cubicBezTo>
                    <a:pt x="18893" y="538"/>
                    <a:pt x="18893" y="535"/>
                    <a:pt x="18893" y="532"/>
                  </a:cubicBezTo>
                  <a:cubicBezTo>
                    <a:pt x="18893" y="517"/>
                    <a:pt x="18890" y="502"/>
                    <a:pt x="18890" y="487"/>
                  </a:cubicBezTo>
                  <a:cubicBezTo>
                    <a:pt x="18890" y="483"/>
                    <a:pt x="18890" y="480"/>
                    <a:pt x="18887" y="477"/>
                  </a:cubicBezTo>
                  <a:cubicBezTo>
                    <a:pt x="18887" y="465"/>
                    <a:pt x="18884" y="453"/>
                    <a:pt x="18881" y="441"/>
                  </a:cubicBezTo>
                  <a:lnTo>
                    <a:pt x="18878" y="429"/>
                  </a:lnTo>
                  <a:cubicBezTo>
                    <a:pt x="18875" y="417"/>
                    <a:pt x="18872" y="402"/>
                    <a:pt x="18866" y="390"/>
                  </a:cubicBezTo>
                  <a:cubicBezTo>
                    <a:pt x="18866" y="387"/>
                    <a:pt x="18866" y="384"/>
                    <a:pt x="18863" y="381"/>
                  </a:cubicBezTo>
                  <a:cubicBezTo>
                    <a:pt x="18860" y="369"/>
                    <a:pt x="18854" y="354"/>
                    <a:pt x="18848" y="345"/>
                  </a:cubicBezTo>
                  <a:cubicBezTo>
                    <a:pt x="18848" y="339"/>
                    <a:pt x="18845" y="333"/>
                    <a:pt x="18842" y="329"/>
                  </a:cubicBezTo>
                  <a:cubicBezTo>
                    <a:pt x="18839" y="323"/>
                    <a:pt x="18833" y="308"/>
                    <a:pt x="18830" y="299"/>
                  </a:cubicBezTo>
                  <a:cubicBezTo>
                    <a:pt x="18824" y="290"/>
                    <a:pt x="18824" y="290"/>
                    <a:pt x="18821" y="287"/>
                  </a:cubicBezTo>
                  <a:cubicBezTo>
                    <a:pt x="18815" y="275"/>
                    <a:pt x="18806" y="263"/>
                    <a:pt x="18797" y="248"/>
                  </a:cubicBezTo>
                  <a:lnTo>
                    <a:pt x="18790" y="239"/>
                  </a:lnTo>
                  <a:cubicBezTo>
                    <a:pt x="18784" y="230"/>
                    <a:pt x="18775" y="221"/>
                    <a:pt x="18769" y="212"/>
                  </a:cubicBezTo>
                  <a:cubicBezTo>
                    <a:pt x="18760" y="203"/>
                    <a:pt x="18763" y="203"/>
                    <a:pt x="18760" y="200"/>
                  </a:cubicBezTo>
                  <a:cubicBezTo>
                    <a:pt x="18751" y="188"/>
                    <a:pt x="18739" y="176"/>
                    <a:pt x="18727" y="163"/>
                  </a:cubicBezTo>
                  <a:cubicBezTo>
                    <a:pt x="18718" y="154"/>
                    <a:pt x="18706" y="142"/>
                    <a:pt x="18694" y="133"/>
                  </a:cubicBezTo>
                  <a:lnTo>
                    <a:pt x="18682" y="124"/>
                  </a:lnTo>
                  <a:cubicBezTo>
                    <a:pt x="18673" y="115"/>
                    <a:pt x="18664" y="109"/>
                    <a:pt x="18655" y="103"/>
                  </a:cubicBezTo>
                  <a:lnTo>
                    <a:pt x="18643" y="94"/>
                  </a:lnTo>
                  <a:cubicBezTo>
                    <a:pt x="18630" y="88"/>
                    <a:pt x="18618" y="79"/>
                    <a:pt x="18606" y="73"/>
                  </a:cubicBezTo>
                  <a:lnTo>
                    <a:pt x="18591" y="64"/>
                  </a:lnTo>
                  <a:lnTo>
                    <a:pt x="18564" y="52"/>
                  </a:lnTo>
                  <a:lnTo>
                    <a:pt x="18549" y="43"/>
                  </a:lnTo>
                  <a:cubicBezTo>
                    <a:pt x="18537" y="40"/>
                    <a:pt x="18522" y="34"/>
                    <a:pt x="18510" y="28"/>
                  </a:cubicBezTo>
                  <a:lnTo>
                    <a:pt x="18501" y="28"/>
                  </a:lnTo>
                  <a:cubicBezTo>
                    <a:pt x="18489" y="22"/>
                    <a:pt x="18476" y="18"/>
                    <a:pt x="18464" y="15"/>
                  </a:cubicBezTo>
                  <a:lnTo>
                    <a:pt x="18449" y="12"/>
                  </a:lnTo>
                  <a:lnTo>
                    <a:pt x="18416" y="6"/>
                  </a:lnTo>
                  <a:lnTo>
                    <a:pt x="18404" y="3"/>
                  </a:lnTo>
                  <a:cubicBezTo>
                    <a:pt x="18389" y="3"/>
                    <a:pt x="18374" y="0"/>
                    <a:pt x="18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3860250" y="1861675"/>
              <a:ext cx="54675" cy="48550"/>
            </a:xfrm>
            <a:custGeom>
              <a:avLst/>
              <a:gdLst/>
              <a:ahLst/>
              <a:cxnLst/>
              <a:rect l="l" t="t" r="r" b="b"/>
              <a:pathLst>
                <a:path w="2187" h="1942" extrusionOk="0">
                  <a:moveTo>
                    <a:pt x="1563" y="1"/>
                  </a:moveTo>
                  <a:cubicBezTo>
                    <a:pt x="1416" y="1"/>
                    <a:pt x="1268" y="58"/>
                    <a:pt x="1157" y="172"/>
                  </a:cubicBezTo>
                  <a:lnTo>
                    <a:pt x="357" y="976"/>
                  </a:lnTo>
                  <a:cubicBezTo>
                    <a:pt x="0" y="1332"/>
                    <a:pt x="254" y="1942"/>
                    <a:pt x="758" y="1942"/>
                  </a:cubicBezTo>
                  <a:cubicBezTo>
                    <a:pt x="906" y="1942"/>
                    <a:pt x="1051" y="1882"/>
                    <a:pt x="1157" y="1776"/>
                  </a:cubicBezTo>
                  <a:lnTo>
                    <a:pt x="1957" y="973"/>
                  </a:lnTo>
                  <a:cubicBezTo>
                    <a:pt x="2184" y="755"/>
                    <a:pt x="2187" y="390"/>
                    <a:pt x="1963" y="166"/>
                  </a:cubicBezTo>
                  <a:cubicBezTo>
                    <a:pt x="1853" y="56"/>
                    <a:pt x="1708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3923425" y="1801775"/>
              <a:ext cx="51350" cy="48550"/>
            </a:xfrm>
            <a:custGeom>
              <a:avLst/>
              <a:gdLst/>
              <a:ahLst/>
              <a:cxnLst/>
              <a:rect l="l" t="t" r="r" b="b"/>
              <a:pathLst>
                <a:path w="2054" h="1942" extrusionOk="0">
                  <a:moveTo>
                    <a:pt x="1430" y="0"/>
                  </a:moveTo>
                  <a:cubicBezTo>
                    <a:pt x="1286" y="0"/>
                    <a:pt x="1141" y="56"/>
                    <a:pt x="1030" y="168"/>
                  </a:cubicBezTo>
                  <a:lnTo>
                    <a:pt x="230" y="968"/>
                  </a:lnTo>
                  <a:cubicBezTo>
                    <a:pt x="4" y="1189"/>
                    <a:pt x="1" y="1551"/>
                    <a:pt x="224" y="1774"/>
                  </a:cubicBezTo>
                  <a:cubicBezTo>
                    <a:pt x="334" y="1886"/>
                    <a:pt x="478" y="1941"/>
                    <a:pt x="623" y="1941"/>
                  </a:cubicBezTo>
                  <a:cubicBezTo>
                    <a:pt x="771" y="1941"/>
                    <a:pt x="919" y="1883"/>
                    <a:pt x="1030" y="1768"/>
                  </a:cubicBezTo>
                  <a:lnTo>
                    <a:pt x="1831" y="968"/>
                  </a:lnTo>
                  <a:cubicBezTo>
                    <a:pt x="2054" y="745"/>
                    <a:pt x="2051" y="388"/>
                    <a:pt x="1831" y="168"/>
                  </a:cubicBezTo>
                  <a:cubicBezTo>
                    <a:pt x="1720" y="56"/>
                    <a:pt x="1575" y="0"/>
                    <a:pt x="1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  <p:grpSp>
        <p:nvGrpSpPr>
          <p:cNvPr id="420" name="Google Shape;420;p37"/>
          <p:cNvGrpSpPr/>
          <p:nvPr/>
        </p:nvGrpSpPr>
        <p:grpSpPr>
          <a:xfrm>
            <a:off x="3582691" y="1503499"/>
            <a:ext cx="318017" cy="317606"/>
            <a:chOff x="5053900" y="2021500"/>
            <a:chExt cx="483750" cy="483125"/>
          </a:xfrm>
        </p:grpSpPr>
        <p:sp>
          <p:nvSpPr>
            <p:cNvPr id="421" name="Google Shape;421;p37"/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  <p:sp>
        <p:nvSpPr>
          <p:cNvPr id="429" name="Google Shape;429;p37"/>
          <p:cNvSpPr txBox="1">
            <a:spLocks noGrp="1"/>
          </p:cNvSpPr>
          <p:nvPr>
            <p:ph type="subTitle" idx="3"/>
          </p:nvPr>
        </p:nvSpPr>
        <p:spPr>
          <a:xfrm>
            <a:off x="6180000" y="3736538"/>
            <a:ext cx="2226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</a:t>
            </a:r>
            <a:endParaRPr/>
          </a:p>
        </p:txBody>
      </p:sp>
      <p:sp>
        <p:nvSpPr>
          <p:cNvPr id="430" name="Google Shape;430;p37"/>
          <p:cNvSpPr/>
          <p:nvPr/>
        </p:nvSpPr>
        <p:spPr>
          <a:xfrm rot="5400000">
            <a:off x="6124359" y="3541004"/>
            <a:ext cx="357000" cy="2457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7"/>
          <p:cNvSpPr/>
          <p:nvPr/>
        </p:nvSpPr>
        <p:spPr>
          <a:xfrm rot="5400000">
            <a:off x="6195750" y="3164790"/>
            <a:ext cx="546300" cy="577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9050" dir="45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37"/>
          <p:cNvGrpSpPr/>
          <p:nvPr/>
        </p:nvGrpSpPr>
        <p:grpSpPr>
          <a:xfrm>
            <a:off x="6328970" y="3275433"/>
            <a:ext cx="294959" cy="332542"/>
            <a:chOff x="3299850" y="238575"/>
            <a:chExt cx="427725" cy="482225"/>
          </a:xfrm>
        </p:grpSpPr>
        <p:sp>
          <p:nvSpPr>
            <p:cNvPr id="433" name="Google Shape;433;p37"/>
            <p:cNvSpPr/>
            <p:nvPr/>
          </p:nvSpPr>
          <p:spPr>
            <a:xfrm>
              <a:off x="3299850" y="323500"/>
              <a:ext cx="427725" cy="397300"/>
            </a:xfrm>
            <a:custGeom>
              <a:avLst/>
              <a:gdLst/>
              <a:ahLst/>
              <a:cxnLst/>
              <a:rect l="l" t="t" r="r" b="b"/>
              <a:pathLst>
                <a:path w="17109" h="15892" extrusionOk="0">
                  <a:moveTo>
                    <a:pt x="3397" y="6794"/>
                  </a:moveTo>
                  <a:lnTo>
                    <a:pt x="3397" y="14759"/>
                  </a:lnTo>
                  <a:lnTo>
                    <a:pt x="1132" y="14759"/>
                  </a:lnTo>
                  <a:lnTo>
                    <a:pt x="1132" y="6794"/>
                  </a:lnTo>
                  <a:close/>
                  <a:moveTo>
                    <a:pt x="9034" y="1132"/>
                  </a:moveTo>
                  <a:cubicBezTo>
                    <a:pt x="9683" y="1175"/>
                    <a:pt x="10191" y="1712"/>
                    <a:pt x="10191" y="2364"/>
                  </a:cubicBezTo>
                  <a:cubicBezTo>
                    <a:pt x="10191" y="3346"/>
                    <a:pt x="9774" y="5275"/>
                    <a:pt x="9221" y="5828"/>
                  </a:cubicBezTo>
                  <a:cubicBezTo>
                    <a:pt x="8865" y="6184"/>
                    <a:pt x="9119" y="6794"/>
                    <a:pt x="9623" y="6794"/>
                  </a:cubicBezTo>
                  <a:lnTo>
                    <a:pt x="15285" y="6794"/>
                  </a:lnTo>
                  <a:cubicBezTo>
                    <a:pt x="15599" y="6794"/>
                    <a:pt x="15849" y="7047"/>
                    <a:pt x="15849" y="7361"/>
                  </a:cubicBezTo>
                  <a:cubicBezTo>
                    <a:pt x="15849" y="7672"/>
                    <a:pt x="15599" y="7926"/>
                    <a:pt x="15285" y="7926"/>
                  </a:cubicBezTo>
                  <a:lnTo>
                    <a:pt x="11888" y="7926"/>
                  </a:lnTo>
                  <a:cubicBezTo>
                    <a:pt x="11574" y="7926"/>
                    <a:pt x="11323" y="8180"/>
                    <a:pt x="11323" y="8494"/>
                  </a:cubicBezTo>
                  <a:cubicBezTo>
                    <a:pt x="11323" y="8805"/>
                    <a:pt x="11574" y="9058"/>
                    <a:pt x="11888" y="9058"/>
                  </a:cubicBezTo>
                  <a:lnTo>
                    <a:pt x="15285" y="9058"/>
                  </a:lnTo>
                  <a:cubicBezTo>
                    <a:pt x="15586" y="9058"/>
                    <a:pt x="15852" y="9342"/>
                    <a:pt x="15852" y="9662"/>
                  </a:cubicBezTo>
                  <a:cubicBezTo>
                    <a:pt x="15852" y="9976"/>
                    <a:pt x="15599" y="10230"/>
                    <a:pt x="15285" y="10230"/>
                  </a:cubicBezTo>
                  <a:lnTo>
                    <a:pt x="11888" y="10230"/>
                  </a:lnTo>
                  <a:cubicBezTo>
                    <a:pt x="11574" y="10230"/>
                    <a:pt x="11323" y="10484"/>
                    <a:pt x="11323" y="10795"/>
                  </a:cubicBezTo>
                  <a:cubicBezTo>
                    <a:pt x="11323" y="11109"/>
                    <a:pt x="11574" y="11362"/>
                    <a:pt x="11888" y="11362"/>
                  </a:cubicBezTo>
                  <a:lnTo>
                    <a:pt x="14152" y="11362"/>
                  </a:lnTo>
                  <a:cubicBezTo>
                    <a:pt x="14466" y="11362"/>
                    <a:pt x="14717" y="11616"/>
                    <a:pt x="14717" y="11927"/>
                  </a:cubicBezTo>
                  <a:cubicBezTo>
                    <a:pt x="14717" y="12241"/>
                    <a:pt x="14466" y="12494"/>
                    <a:pt x="14152" y="12494"/>
                  </a:cubicBezTo>
                  <a:lnTo>
                    <a:pt x="11888" y="12494"/>
                  </a:lnTo>
                  <a:cubicBezTo>
                    <a:pt x="11574" y="12494"/>
                    <a:pt x="11323" y="12748"/>
                    <a:pt x="11323" y="13059"/>
                  </a:cubicBezTo>
                  <a:cubicBezTo>
                    <a:pt x="11323" y="13373"/>
                    <a:pt x="11574" y="13627"/>
                    <a:pt x="11888" y="13627"/>
                  </a:cubicBezTo>
                  <a:lnTo>
                    <a:pt x="13020" y="13627"/>
                  </a:lnTo>
                  <a:cubicBezTo>
                    <a:pt x="13334" y="13627"/>
                    <a:pt x="13585" y="13880"/>
                    <a:pt x="13585" y="14191"/>
                  </a:cubicBezTo>
                  <a:cubicBezTo>
                    <a:pt x="13585" y="14505"/>
                    <a:pt x="13334" y="14759"/>
                    <a:pt x="13020" y="14759"/>
                  </a:cubicBezTo>
                  <a:lnTo>
                    <a:pt x="9197" y="14759"/>
                  </a:lnTo>
                  <a:cubicBezTo>
                    <a:pt x="8041" y="14759"/>
                    <a:pt x="6890" y="14572"/>
                    <a:pt x="5794" y="14207"/>
                  </a:cubicBezTo>
                  <a:lnTo>
                    <a:pt x="4529" y="13784"/>
                  </a:lnTo>
                  <a:lnTo>
                    <a:pt x="4529" y="7712"/>
                  </a:lnTo>
                  <a:lnTo>
                    <a:pt x="5686" y="7132"/>
                  </a:lnTo>
                  <a:cubicBezTo>
                    <a:pt x="6265" y="6842"/>
                    <a:pt x="6797" y="6459"/>
                    <a:pt x="7253" y="6003"/>
                  </a:cubicBezTo>
                  <a:lnTo>
                    <a:pt x="7289" y="5963"/>
                  </a:lnTo>
                  <a:cubicBezTo>
                    <a:pt x="8352" y="4901"/>
                    <a:pt x="8917" y="2654"/>
                    <a:pt x="9034" y="1132"/>
                  </a:cubicBezTo>
                  <a:close/>
                  <a:moveTo>
                    <a:pt x="8491" y="0"/>
                  </a:moveTo>
                  <a:cubicBezTo>
                    <a:pt x="8177" y="0"/>
                    <a:pt x="7926" y="254"/>
                    <a:pt x="7926" y="568"/>
                  </a:cubicBezTo>
                  <a:cubicBezTo>
                    <a:pt x="7926" y="1887"/>
                    <a:pt x="7380" y="4276"/>
                    <a:pt x="6492" y="5166"/>
                  </a:cubicBezTo>
                  <a:lnTo>
                    <a:pt x="6456" y="5203"/>
                  </a:lnTo>
                  <a:cubicBezTo>
                    <a:pt x="6081" y="5574"/>
                    <a:pt x="5652" y="5885"/>
                    <a:pt x="5181" y="6120"/>
                  </a:cubicBezTo>
                  <a:lnTo>
                    <a:pt x="4529" y="6444"/>
                  </a:lnTo>
                  <a:lnTo>
                    <a:pt x="4529" y="6229"/>
                  </a:lnTo>
                  <a:cubicBezTo>
                    <a:pt x="4529" y="5915"/>
                    <a:pt x="4276" y="5661"/>
                    <a:pt x="3962" y="5661"/>
                  </a:cubicBezTo>
                  <a:lnTo>
                    <a:pt x="565" y="5661"/>
                  </a:lnTo>
                  <a:cubicBezTo>
                    <a:pt x="251" y="5661"/>
                    <a:pt x="0" y="5915"/>
                    <a:pt x="0" y="6229"/>
                  </a:cubicBezTo>
                  <a:lnTo>
                    <a:pt x="0" y="15324"/>
                  </a:lnTo>
                  <a:cubicBezTo>
                    <a:pt x="0" y="15638"/>
                    <a:pt x="251" y="15891"/>
                    <a:pt x="565" y="15891"/>
                  </a:cubicBezTo>
                  <a:lnTo>
                    <a:pt x="3962" y="15891"/>
                  </a:lnTo>
                  <a:cubicBezTo>
                    <a:pt x="4276" y="15891"/>
                    <a:pt x="4529" y="15638"/>
                    <a:pt x="4529" y="15324"/>
                  </a:cubicBezTo>
                  <a:lnTo>
                    <a:pt x="4529" y="14976"/>
                  </a:lnTo>
                  <a:lnTo>
                    <a:pt x="5435" y="15278"/>
                  </a:lnTo>
                  <a:cubicBezTo>
                    <a:pt x="6649" y="15683"/>
                    <a:pt x="7917" y="15888"/>
                    <a:pt x="9197" y="15888"/>
                  </a:cubicBezTo>
                  <a:lnTo>
                    <a:pt x="13020" y="15888"/>
                  </a:lnTo>
                  <a:cubicBezTo>
                    <a:pt x="14219" y="15888"/>
                    <a:pt x="15040" y="14681"/>
                    <a:pt x="14599" y="13566"/>
                  </a:cubicBezTo>
                  <a:cubicBezTo>
                    <a:pt x="15577" y="13298"/>
                    <a:pt x="16106" y="12241"/>
                    <a:pt x="15731" y="11302"/>
                  </a:cubicBezTo>
                  <a:cubicBezTo>
                    <a:pt x="16468" y="11100"/>
                    <a:pt x="16981" y="10429"/>
                    <a:pt x="16984" y="9662"/>
                  </a:cubicBezTo>
                  <a:cubicBezTo>
                    <a:pt x="16981" y="9233"/>
                    <a:pt x="16824" y="8823"/>
                    <a:pt x="16541" y="8503"/>
                  </a:cubicBezTo>
                  <a:cubicBezTo>
                    <a:pt x="16994" y="8005"/>
                    <a:pt x="17108" y="7289"/>
                    <a:pt x="16837" y="6673"/>
                  </a:cubicBezTo>
                  <a:cubicBezTo>
                    <a:pt x="16565" y="6060"/>
                    <a:pt x="15958" y="5661"/>
                    <a:pt x="15285" y="5661"/>
                  </a:cubicBezTo>
                  <a:lnTo>
                    <a:pt x="10635" y="5661"/>
                  </a:lnTo>
                  <a:cubicBezTo>
                    <a:pt x="11109" y="4577"/>
                    <a:pt x="11323" y="3104"/>
                    <a:pt x="11323" y="2364"/>
                  </a:cubicBezTo>
                  <a:cubicBezTo>
                    <a:pt x="11320" y="1060"/>
                    <a:pt x="10263" y="3"/>
                    <a:pt x="8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3467650" y="238575"/>
              <a:ext cx="46525" cy="56650"/>
            </a:xfrm>
            <a:custGeom>
              <a:avLst/>
              <a:gdLst/>
              <a:ahLst/>
              <a:cxnLst/>
              <a:rect l="l" t="t" r="r" b="b"/>
              <a:pathLst>
                <a:path w="1861" h="2266" extrusionOk="0">
                  <a:moveTo>
                    <a:pt x="646" y="1"/>
                  </a:moveTo>
                  <a:cubicBezTo>
                    <a:pt x="561" y="1"/>
                    <a:pt x="475" y="20"/>
                    <a:pt x="393" y="61"/>
                  </a:cubicBezTo>
                  <a:cubicBezTo>
                    <a:pt x="112" y="199"/>
                    <a:pt x="0" y="541"/>
                    <a:pt x="139" y="821"/>
                  </a:cubicBezTo>
                  <a:lnTo>
                    <a:pt x="707" y="1954"/>
                  </a:lnTo>
                  <a:cubicBezTo>
                    <a:pt x="805" y="2150"/>
                    <a:pt x="1005" y="2265"/>
                    <a:pt x="1212" y="2265"/>
                  </a:cubicBezTo>
                  <a:cubicBezTo>
                    <a:pt x="1297" y="2265"/>
                    <a:pt x="1384" y="2246"/>
                    <a:pt x="1465" y="2204"/>
                  </a:cubicBezTo>
                  <a:cubicBezTo>
                    <a:pt x="1746" y="2065"/>
                    <a:pt x="1860" y="1727"/>
                    <a:pt x="1718" y="1446"/>
                  </a:cubicBezTo>
                  <a:lnTo>
                    <a:pt x="1154" y="314"/>
                  </a:lnTo>
                  <a:cubicBezTo>
                    <a:pt x="1053" y="115"/>
                    <a:pt x="854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3566675" y="238575"/>
              <a:ext cx="46525" cy="56675"/>
            </a:xfrm>
            <a:custGeom>
              <a:avLst/>
              <a:gdLst/>
              <a:ahLst/>
              <a:cxnLst/>
              <a:rect l="l" t="t" r="r" b="b"/>
              <a:pathLst>
                <a:path w="1861" h="2267" extrusionOk="0">
                  <a:moveTo>
                    <a:pt x="1215" y="1"/>
                  </a:moveTo>
                  <a:cubicBezTo>
                    <a:pt x="1007" y="1"/>
                    <a:pt x="808" y="115"/>
                    <a:pt x="707" y="314"/>
                  </a:cubicBezTo>
                  <a:lnTo>
                    <a:pt x="143" y="1446"/>
                  </a:lnTo>
                  <a:cubicBezTo>
                    <a:pt x="1" y="1727"/>
                    <a:pt x="116" y="2065"/>
                    <a:pt x="396" y="2207"/>
                  </a:cubicBezTo>
                  <a:cubicBezTo>
                    <a:pt x="477" y="2247"/>
                    <a:pt x="562" y="2266"/>
                    <a:pt x="646" y="2266"/>
                  </a:cubicBezTo>
                  <a:cubicBezTo>
                    <a:pt x="854" y="2266"/>
                    <a:pt x="1055" y="2151"/>
                    <a:pt x="1154" y="1954"/>
                  </a:cubicBezTo>
                  <a:lnTo>
                    <a:pt x="1722" y="821"/>
                  </a:lnTo>
                  <a:cubicBezTo>
                    <a:pt x="1861" y="541"/>
                    <a:pt x="1749" y="199"/>
                    <a:pt x="1468" y="61"/>
                  </a:cubicBezTo>
                  <a:cubicBezTo>
                    <a:pt x="1387" y="20"/>
                    <a:pt x="1300" y="1"/>
                    <a:pt x="1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361122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3413075" y="323500"/>
              <a:ext cx="56550" cy="28325"/>
            </a:xfrm>
            <a:custGeom>
              <a:avLst/>
              <a:gdLst/>
              <a:ahLst/>
              <a:cxnLst/>
              <a:rect l="l" t="t" r="r" b="b"/>
              <a:pathLst>
                <a:path w="2262" h="1133" extrusionOk="0">
                  <a:moveTo>
                    <a:pt x="565" y="0"/>
                  </a:moveTo>
                  <a:cubicBezTo>
                    <a:pt x="251" y="0"/>
                    <a:pt x="0" y="254"/>
                    <a:pt x="0" y="568"/>
                  </a:cubicBezTo>
                  <a:cubicBezTo>
                    <a:pt x="0" y="879"/>
                    <a:pt x="251" y="1132"/>
                    <a:pt x="565" y="1132"/>
                  </a:cubicBezTo>
                  <a:lnTo>
                    <a:pt x="1697" y="1132"/>
                  </a:lnTo>
                  <a:cubicBezTo>
                    <a:pt x="2011" y="1132"/>
                    <a:pt x="2262" y="879"/>
                    <a:pt x="2262" y="568"/>
                  </a:cubicBezTo>
                  <a:cubicBezTo>
                    <a:pt x="2262" y="254"/>
                    <a:pt x="201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1E1F24"/>
                </a:solidFill>
                <a:latin typeface="Josefin Sans"/>
                <a:ea typeface="Josefin Sans"/>
                <a:cs typeface="Josefin Sans"/>
                <a:sym typeface="Josefin Sans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Political Party Company Profile by Slidesgo">
  <a:themeElements>
    <a:clrScheme name="Simple Light">
      <a:dk1>
        <a:srgbClr val="4440A3"/>
      </a:dk1>
      <a:lt1>
        <a:srgbClr val="FFFFFF"/>
      </a:lt1>
      <a:dk2>
        <a:srgbClr val="536EF6"/>
      </a:dk2>
      <a:lt2>
        <a:srgbClr val="F3F3F3"/>
      </a:lt2>
      <a:accent1>
        <a:srgbClr val="E7EF97"/>
      </a:accent1>
      <a:accent2>
        <a:srgbClr val="DADFFD"/>
      </a:accent2>
      <a:accent3>
        <a:srgbClr val="A8B6FA"/>
      </a:accent3>
      <a:accent4>
        <a:srgbClr val="536EF6"/>
      </a:accent4>
      <a:accent5>
        <a:srgbClr val="4440A3"/>
      </a:accent5>
      <a:accent6>
        <a:srgbClr val="FFFFFF"/>
      </a:accent6>
      <a:hlink>
        <a:srgbClr val="4440A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377</Words>
  <Application>Microsoft Office PowerPoint</Application>
  <PresentationFormat>On-screen Show (16:9)</PresentationFormat>
  <Paragraphs>74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Spartan ExtraBold</vt:lpstr>
      <vt:lpstr>Josefin Sans</vt:lpstr>
      <vt:lpstr>Spartan Black</vt:lpstr>
      <vt:lpstr>Poppins Light</vt:lpstr>
      <vt:lpstr>Josefin Sans Medium</vt:lpstr>
      <vt:lpstr>Spartan</vt:lpstr>
      <vt:lpstr>Political Party Company Profile by Slidesgo</vt:lpstr>
      <vt:lpstr>PowerPoint Presentation</vt:lpstr>
      <vt:lpstr>Why “SYNTHESIS”</vt:lpstr>
      <vt:lpstr>About us</vt:lpstr>
      <vt:lpstr>—Center for Social Impact (CSI)</vt:lpstr>
      <vt:lpstr>Main focus areas</vt:lpstr>
      <vt:lpstr>Milestones</vt:lpstr>
      <vt:lpstr>Recent progress</vt:lpstr>
      <vt:lpstr>Units</vt:lpstr>
      <vt:lpstr>WHAT WE OFFER</vt:lpstr>
      <vt:lpstr>OUR PROJECTS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synthesis</dc:creator>
  <cp:lastModifiedBy>Golfo Kateva</cp:lastModifiedBy>
  <cp:revision>1</cp:revision>
  <dcterms:modified xsi:type="dcterms:W3CDTF">2022-01-21T09:12:02Z</dcterms:modified>
</cp:coreProperties>
</file>